
<file path=[Content_Types].xml><?xml version="1.0" encoding="utf-8"?>
<Types xmlns="http://schemas.openxmlformats.org/package/2006/content-types">
  <Default Extension="xml" ContentType="application/xml"/>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3"/>
    <p:sldId id="260" r:id="rId4"/>
    <p:sldId id="279" r:id="rId5"/>
    <p:sldId id="267" r:id="rId6"/>
    <p:sldId id="288" r:id="rId7"/>
    <p:sldId id="290" r:id="rId8"/>
    <p:sldId id="318" r:id="rId9"/>
    <p:sldId id="320" r:id="rId10"/>
    <p:sldId id="321" r:id="rId11"/>
    <p:sldId id="322" r:id="rId12"/>
    <p:sldId id="323" r:id="rId13"/>
    <p:sldId id="32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63" d="100"/>
          <a:sy n="63" d="100"/>
        </p:scale>
        <p:origin x="7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3#8">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1">
  <dgm:title val=""/>
  <dgm:desc val=""/>
  <dgm:catLst>
    <dgm:cat type="colorful" pri="10300"/>
  </dgm:catLst>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3DCE173-50AF-4B47-BD56-E3A1B8645DE7}" type="doc">
      <dgm:prSet loTypeId="urn:microsoft.com/office/officeart/2005/8/layout/equation1" loCatId="process" qsTypeId="urn:microsoft.com/office/officeart/2005/8/quickstyle/simple1#8" qsCatId="simple" csTypeId="urn:microsoft.com/office/officeart/2005/8/colors/colorful3#8" csCatId="colorful" phldr="1"/>
      <dgm:spPr>
        <a:scene3d>
          <a:camera prst="orthographicFront">
            <a:rot lat="0" lon="0" rev="0"/>
          </a:camera>
          <a:lightRig rig="contrasting" dir="t">
            <a:rot lat="0" lon="0" rev="7800000"/>
          </a:lightRig>
        </a:scene3d>
      </dgm:spPr>
    </dgm:pt>
    <dgm:pt modelId="{A1A0476E-5EAB-483F-B102-A96AEEF07D8A}">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Data</a:t>
          </a:r>
        </a:p>
      </dgm:t>
    </dgm:pt>
    <dgm:pt modelId="{EF85B08C-31C9-4531-9E6C-E640DD31D02F}" cxnId="{044BFD11-E7BD-444D-8B6A-823E2401CCAE}" type="parTrans">
      <dgm:prSet/>
      <dgm:spPr/>
      <dgm:t>
        <a:bodyPr/>
        <a:lstStyle/>
        <a:p>
          <a:endParaRPr lang="en-IN">
            <a:latin typeface="Comic Sans MS" panose="030F0702030302020204" pitchFamily="66" charset="0"/>
          </a:endParaRPr>
        </a:p>
      </dgm:t>
    </dgm:pt>
    <dgm:pt modelId="{AAAEA268-2484-4D47-AB0A-980F0C748A11}" cxnId="{044BFD11-E7BD-444D-8B6A-823E2401CCAE}"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17E9730D-C870-46EA-9BC0-7F4ED0932515}">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Algorithm</a:t>
          </a:r>
        </a:p>
      </dgm:t>
    </dgm:pt>
    <dgm:pt modelId="{15D4E38B-1248-4E62-9C3C-9E6721FC257F}" cxnId="{3CBD716B-9F86-45AA-838C-16C55D625F4C}" type="parTrans">
      <dgm:prSet/>
      <dgm:spPr/>
      <dgm:t>
        <a:bodyPr/>
        <a:lstStyle/>
        <a:p>
          <a:endParaRPr lang="en-IN">
            <a:latin typeface="Comic Sans MS" panose="030F0702030302020204" pitchFamily="66" charset="0"/>
          </a:endParaRPr>
        </a:p>
      </dgm:t>
    </dgm:pt>
    <dgm:pt modelId="{3E00C920-7875-48FD-840E-547164B8AA82}" cxnId="{3CBD716B-9F86-45AA-838C-16C55D625F4C}" type="sibTrans">
      <dgm:prSet/>
      <dgm:spPr>
        <a:scene3d>
          <a:camera prst="orthographicFront">
            <a:rot lat="0" lon="0" rev="0"/>
          </a:camera>
          <a:lightRig rig="contrasting" dir="t">
            <a:rot lat="0" lon="0" rev="7800000"/>
          </a:lightRig>
        </a:scene3d>
        <a:sp3d>
          <a:bevelT w="139700" h="139700"/>
        </a:sp3d>
      </dgm:spPr>
      <dgm:t>
        <a:bodyPr/>
        <a:lstStyle/>
        <a:p>
          <a:endParaRPr lang="en-IN">
            <a:latin typeface="Comic Sans MS" panose="030F0702030302020204" pitchFamily="66" charset="0"/>
          </a:endParaRPr>
        </a:p>
      </dgm:t>
    </dgm:pt>
    <dgm:pt modelId="{7425B1D6-0C58-4A66-913D-ED233DBE7457}">
      <dgm:prSet phldrT="[Text]"/>
      <dgm:spPr>
        <a:ln>
          <a:noFill/>
        </a:ln>
        <a:scene3d>
          <a:camera prst="orthographicFront">
            <a:rot lat="0" lon="0" rev="0"/>
          </a:camera>
          <a:lightRig rig="contrasting" dir="t">
            <a:rot lat="0" lon="0" rev="7800000"/>
          </a:lightRig>
        </a:scene3d>
        <a:sp3d>
          <a:bevelT w="139700" h="139700"/>
        </a:sp3d>
      </dgm:spPr>
      <dgm:t>
        <a:bodyPr/>
        <a:lstStyle/>
        <a:p>
          <a:r>
            <a:rPr lang="en-IN" dirty="0">
              <a:latin typeface="Comic Sans MS" panose="030F0702030302020204" pitchFamily="66" charset="0"/>
            </a:rPr>
            <a:t>ML Model</a:t>
          </a:r>
        </a:p>
      </dgm:t>
    </dgm:pt>
    <dgm:pt modelId="{3A3296E5-E3BF-4C7B-82F5-BDB100C26C38}" cxnId="{407AFC89-F553-4D6B-86AE-016C6E061C24}" type="parTrans">
      <dgm:prSet/>
      <dgm:spPr/>
      <dgm:t>
        <a:bodyPr/>
        <a:lstStyle/>
        <a:p>
          <a:endParaRPr lang="en-IN">
            <a:latin typeface="Comic Sans MS" panose="030F0702030302020204" pitchFamily="66" charset="0"/>
          </a:endParaRPr>
        </a:p>
      </dgm:t>
    </dgm:pt>
    <dgm:pt modelId="{C92453DE-AE0C-446F-8D0E-EAC73D4D50D6}" cxnId="{407AFC89-F553-4D6B-86AE-016C6E061C24}" type="sibTrans">
      <dgm:prSet/>
      <dgm:spPr/>
      <dgm:t>
        <a:bodyPr/>
        <a:lstStyle/>
        <a:p>
          <a:endParaRPr lang="en-IN">
            <a:latin typeface="Comic Sans MS" panose="030F0702030302020204" pitchFamily="66" charset="0"/>
          </a:endParaRPr>
        </a:p>
      </dgm:t>
    </dgm:pt>
    <dgm:pt modelId="{D0018F96-37A9-4005-8956-565509AB6723}" type="pres">
      <dgm:prSet presAssocID="{23DCE173-50AF-4B47-BD56-E3A1B8645DE7}" presName="linearFlow" presStyleCnt="0">
        <dgm:presLayoutVars>
          <dgm:dir/>
          <dgm:resizeHandles val="exact"/>
        </dgm:presLayoutVars>
      </dgm:prSet>
      <dgm:spPr/>
    </dgm:pt>
    <dgm:pt modelId="{86A40825-A713-4977-8DCE-E4C593E52520}" type="pres">
      <dgm:prSet presAssocID="{A1A0476E-5EAB-483F-B102-A96AEEF07D8A}" presName="node" presStyleLbl="node1" presStyleIdx="0" presStyleCnt="3" custLinFactNeighborX="-5731" custLinFactNeighborY="464">
        <dgm:presLayoutVars>
          <dgm:bulletEnabled val="1"/>
        </dgm:presLayoutVars>
      </dgm:prSet>
      <dgm:spPr/>
    </dgm:pt>
    <dgm:pt modelId="{2E165F36-FB28-436E-BFC1-AE33597794DE}" type="pres">
      <dgm:prSet presAssocID="{AAAEA268-2484-4D47-AB0A-980F0C748A11}" presName="spacerL" presStyleCnt="0"/>
      <dgm:spPr>
        <a:scene3d>
          <a:camera prst="orthographicFront">
            <a:rot lat="0" lon="0" rev="0"/>
          </a:camera>
          <a:lightRig rig="contrasting" dir="t">
            <a:rot lat="0" lon="0" rev="7800000"/>
          </a:lightRig>
        </a:scene3d>
        <a:sp3d>
          <a:bevelT w="139700" h="139700"/>
        </a:sp3d>
      </dgm:spPr>
    </dgm:pt>
    <dgm:pt modelId="{B565CC30-A54E-4B8D-9ABE-A9CFFDA4FCCF}" type="pres">
      <dgm:prSet presAssocID="{AAAEA268-2484-4D47-AB0A-980F0C748A11}" presName="sibTrans" presStyleLbl="sibTrans2D1" presStyleIdx="0" presStyleCnt="2"/>
      <dgm:spPr/>
    </dgm:pt>
    <dgm:pt modelId="{27072221-C4F4-424B-8EE7-3E2F91027812}" type="pres">
      <dgm:prSet presAssocID="{AAAEA268-2484-4D47-AB0A-980F0C748A11}" presName="spacerR" presStyleCnt="0"/>
      <dgm:spPr>
        <a:scene3d>
          <a:camera prst="orthographicFront">
            <a:rot lat="0" lon="0" rev="0"/>
          </a:camera>
          <a:lightRig rig="contrasting" dir="t">
            <a:rot lat="0" lon="0" rev="7800000"/>
          </a:lightRig>
        </a:scene3d>
        <a:sp3d>
          <a:bevelT w="139700" h="139700"/>
        </a:sp3d>
      </dgm:spPr>
    </dgm:pt>
    <dgm:pt modelId="{95FBECA5-8E86-46DB-ACD6-7B64B8F8E1BA}" type="pres">
      <dgm:prSet presAssocID="{17E9730D-C870-46EA-9BC0-7F4ED0932515}" presName="node" presStyleLbl="node1" presStyleIdx="1" presStyleCnt="3">
        <dgm:presLayoutVars>
          <dgm:bulletEnabled val="1"/>
        </dgm:presLayoutVars>
      </dgm:prSet>
      <dgm:spPr/>
    </dgm:pt>
    <dgm:pt modelId="{1D07BA9B-44CA-4B19-AEEE-48138CB3D744}" type="pres">
      <dgm:prSet presAssocID="{3E00C920-7875-48FD-840E-547164B8AA82}" presName="spacerL" presStyleCnt="0"/>
      <dgm:spPr>
        <a:scene3d>
          <a:camera prst="orthographicFront">
            <a:rot lat="0" lon="0" rev="0"/>
          </a:camera>
          <a:lightRig rig="contrasting" dir="t">
            <a:rot lat="0" lon="0" rev="7800000"/>
          </a:lightRig>
        </a:scene3d>
        <a:sp3d>
          <a:bevelT w="139700" h="139700"/>
        </a:sp3d>
      </dgm:spPr>
    </dgm:pt>
    <dgm:pt modelId="{8C88C967-2F01-4581-8AF8-31E2D0B0A859}" type="pres">
      <dgm:prSet presAssocID="{3E00C920-7875-48FD-840E-547164B8AA82}" presName="sibTrans" presStyleLbl="sibTrans2D1" presStyleIdx="1" presStyleCnt="2"/>
      <dgm:spPr/>
    </dgm:pt>
    <dgm:pt modelId="{D6D45C35-98FB-4E4A-9D1E-811E789B2EFF}" type="pres">
      <dgm:prSet presAssocID="{3E00C920-7875-48FD-840E-547164B8AA82}" presName="spacerR" presStyleCnt="0"/>
      <dgm:spPr>
        <a:scene3d>
          <a:camera prst="orthographicFront">
            <a:rot lat="0" lon="0" rev="0"/>
          </a:camera>
          <a:lightRig rig="contrasting" dir="t">
            <a:rot lat="0" lon="0" rev="7800000"/>
          </a:lightRig>
        </a:scene3d>
        <a:sp3d>
          <a:bevelT w="139700" h="139700"/>
        </a:sp3d>
      </dgm:spPr>
    </dgm:pt>
    <dgm:pt modelId="{159CBDDA-A951-4835-AFF0-0B1A7A99EE37}" type="pres">
      <dgm:prSet presAssocID="{7425B1D6-0C58-4A66-913D-ED233DBE7457}" presName="node" presStyleLbl="node1" presStyleIdx="2" presStyleCnt="3">
        <dgm:presLayoutVars>
          <dgm:bulletEnabled val="1"/>
        </dgm:presLayoutVars>
      </dgm:prSet>
      <dgm:spPr/>
    </dgm:pt>
  </dgm:ptLst>
  <dgm:cxnLst>
    <dgm:cxn modelId="{A1993F07-9A77-4101-BB5C-268F7B570B92}" type="presOf" srcId="{17E9730D-C870-46EA-9BC0-7F4ED0932515}" destId="{95FBECA5-8E86-46DB-ACD6-7B64B8F8E1BA}" srcOrd="0" destOrd="0" presId="urn:microsoft.com/office/officeart/2005/8/layout/equation1"/>
    <dgm:cxn modelId="{044BFD11-E7BD-444D-8B6A-823E2401CCAE}" srcId="{23DCE173-50AF-4B47-BD56-E3A1B8645DE7}" destId="{A1A0476E-5EAB-483F-B102-A96AEEF07D8A}" srcOrd="0" destOrd="0" parTransId="{EF85B08C-31C9-4531-9E6C-E640DD31D02F}" sibTransId="{AAAEA268-2484-4D47-AB0A-980F0C748A11}"/>
    <dgm:cxn modelId="{E2F06C2A-0AFF-4CAC-9090-0522CE7BC5E2}" type="presOf" srcId="{AAAEA268-2484-4D47-AB0A-980F0C748A11}" destId="{B565CC30-A54E-4B8D-9ABE-A9CFFDA4FCCF}" srcOrd="0" destOrd="0" presId="urn:microsoft.com/office/officeart/2005/8/layout/equation1"/>
    <dgm:cxn modelId="{4A602563-7E73-4D14-9D8E-2C7E78FFBF9A}" type="presOf" srcId="{3E00C920-7875-48FD-840E-547164B8AA82}" destId="{8C88C967-2F01-4581-8AF8-31E2D0B0A859}" srcOrd="0" destOrd="0" presId="urn:microsoft.com/office/officeart/2005/8/layout/equation1"/>
    <dgm:cxn modelId="{2EE11764-DD9E-42D9-8E6F-5902285BFD8F}" type="presOf" srcId="{7425B1D6-0C58-4A66-913D-ED233DBE7457}" destId="{159CBDDA-A951-4835-AFF0-0B1A7A99EE37}" srcOrd="0" destOrd="0" presId="urn:microsoft.com/office/officeart/2005/8/layout/equation1"/>
    <dgm:cxn modelId="{3CBD716B-9F86-45AA-838C-16C55D625F4C}" srcId="{23DCE173-50AF-4B47-BD56-E3A1B8645DE7}" destId="{17E9730D-C870-46EA-9BC0-7F4ED0932515}" srcOrd="1" destOrd="0" parTransId="{15D4E38B-1248-4E62-9C3C-9E6721FC257F}" sibTransId="{3E00C920-7875-48FD-840E-547164B8AA82}"/>
    <dgm:cxn modelId="{407AFC89-F553-4D6B-86AE-016C6E061C24}" srcId="{23DCE173-50AF-4B47-BD56-E3A1B8645DE7}" destId="{7425B1D6-0C58-4A66-913D-ED233DBE7457}" srcOrd="2" destOrd="0" parTransId="{3A3296E5-E3BF-4C7B-82F5-BDB100C26C38}" sibTransId="{C92453DE-AE0C-446F-8D0E-EAC73D4D50D6}"/>
    <dgm:cxn modelId="{55BB05C3-6D53-4E08-8095-E08D847B8F34}" type="presOf" srcId="{A1A0476E-5EAB-483F-B102-A96AEEF07D8A}" destId="{86A40825-A713-4977-8DCE-E4C593E52520}" srcOrd="0" destOrd="0" presId="urn:microsoft.com/office/officeart/2005/8/layout/equation1"/>
    <dgm:cxn modelId="{FEDADDD2-FB13-45F0-97DA-AB33E973A308}" type="presOf" srcId="{23DCE173-50AF-4B47-BD56-E3A1B8645DE7}" destId="{D0018F96-37A9-4005-8956-565509AB6723}" srcOrd="0" destOrd="0" presId="urn:microsoft.com/office/officeart/2005/8/layout/equation1"/>
    <dgm:cxn modelId="{E0BB0401-0ECC-4A20-9BF9-62C12CE59512}" type="presParOf" srcId="{D0018F96-37A9-4005-8956-565509AB6723}" destId="{86A40825-A713-4977-8DCE-E4C593E52520}" srcOrd="0" destOrd="0" presId="urn:microsoft.com/office/officeart/2005/8/layout/equation1"/>
    <dgm:cxn modelId="{AB80F9AC-9507-476C-B0DA-D0B58A43A8D5}" type="presParOf" srcId="{D0018F96-37A9-4005-8956-565509AB6723}" destId="{2E165F36-FB28-436E-BFC1-AE33597794DE}" srcOrd="1" destOrd="0" presId="urn:microsoft.com/office/officeart/2005/8/layout/equation1"/>
    <dgm:cxn modelId="{1D535B4E-37B7-4DDB-B0D8-8E266390860E}" type="presParOf" srcId="{D0018F96-37A9-4005-8956-565509AB6723}" destId="{B565CC30-A54E-4B8D-9ABE-A9CFFDA4FCCF}" srcOrd="2" destOrd="0" presId="urn:microsoft.com/office/officeart/2005/8/layout/equation1"/>
    <dgm:cxn modelId="{671254C5-1F03-4D25-9C11-8C8951E2231B}" type="presParOf" srcId="{D0018F96-37A9-4005-8956-565509AB6723}" destId="{27072221-C4F4-424B-8EE7-3E2F91027812}" srcOrd="3" destOrd="0" presId="urn:microsoft.com/office/officeart/2005/8/layout/equation1"/>
    <dgm:cxn modelId="{D49E202A-89E9-4C2B-BD54-B96399DF87F6}" type="presParOf" srcId="{D0018F96-37A9-4005-8956-565509AB6723}" destId="{95FBECA5-8E86-46DB-ACD6-7B64B8F8E1BA}" srcOrd="4" destOrd="0" presId="urn:microsoft.com/office/officeart/2005/8/layout/equation1"/>
    <dgm:cxn modelId="{D01D458E-918E-49DB-A0C4-ABA2D7B4CDB2}" type="presParOf" srcId="{D0018F96-37A9-4005-8956-565509AB6723}" destId="{1D07BA9B-44CA-4B19-AEEE-48138CB3D744}" srcOrd="5" destOrd="0" presId="urn:microsoft.com/office/officeart/2005/8/layout/equation1"/>
    <dgm:cxn modelId="{BC103CC8-B161-4EE4-BD19-7EB64F8BC493}" type="presParOf" srcId="{D0018F96-37A9-4005-8956-565509AB6723}" destId="{8C88C967-2F01-4581-8AF8-31E2D0B0A859}" srcOrd="6" destOrd="0" presId="urn:microsoft.com/office/officeart/2005/8/layout/equation1"/>
    <dgm:cxn modelId="{97E32599-AB73-4CA1-B8D4-0AD8DA40D596}" type="presParOf" srcId="{D0018F96-37A9-4005-8956-565509AB6723}" destId="{D6D45C35-98FB-4E4A-9D1E-811E789B2EFF}" srcOrd="7" destOrd="0" presId="urn:microsoft.com/office/officeart/2005/8/layout/equation1"/>
    <dgm:cxn modelId="{196B637D-6356-4444-A391-C4687104E6D7}" type="presParOf" srcId="{D0018F96-37A9-4005-8956-565509AB6723}" destId="{159CBDDA-A951-4835-AFF0-0B1A7A99EE37}" srcOrd="8" destOrd="0" presId="urn:microsoft.com/office/officeart/2005/8/layout/equation1"/>
  </dgm:cxnLst>
  <dgm:bg/>
  <dgm:whole>
    <a:ln>
      <a:noFill/>
    </a:ln>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4589C4-8465-4BE8-9994-2345AF7A3C4E}" type="doc">
      <dgm:prSet loTypeId="urn:microsoft.com/office/officeart/2009/3/layout/StepUpProcess#1" loCatId="process" qsTypeId="urn:microsoft.com/office/officeart/2005/8/quickstyle/simple1#1" qsCatId="simple" csTypeId="urn:microsoft.com/office/officeart/2005/8/colors/colorful3#1" csCatId="colorful" phldr="1"/>
      <dgm:spPr/>
      <dgm:t>
        <a:bodyPr/>
        <a:lstStyle/>
        <a:p>
          <a:endParaRPr lang="en-IN"/>
        </a:p>
      </dgm:t>
    </dgm:pt>
    <dgm:pt modelId="{73989BC7-E730-4C6F-B814-82EE6BF34A96}">
      <dgm:prSet phldrT="[Text]" custT="1"/>
      <dgm:spPr/>
      <dgm:t>
        <a:bodyPr/>
        <a:lstStyle/>
        <a:p>
          <a:r>
            <a:rPr lang="en-IN" sz="1800" dirty="0">
              <a:solidFill>
                <a:schemeClr val="bg1">
                  <a:lumMod val="95000"/>
                </a:schemeClr>
              </a:solidFill>
              <a:latin typeface="Comic Sans MS" panose="030F0702030302020204" pitchFamily="66" charset="0"/>
            </a:rPr>
            <a:t>1. Data collection</a:t>
          </a:r>
        </a:p>
      </dgm:t>
    </dgm:pt>
    <dgm:pt modelId="{66369679-B799-4757-855E-291A0AC42E5A}" cxnId="{83CB5079-20E0-4E89-9B38-D8416A715EF9}" type="parTrans">
      <dgm:prSet/>
      <dgm:spPr/>
      <dgm:t>
        <a:bodyPr/>
        <a:lstStyle/>
        <a:p>
          <a:endParaRPr lang="en-IN" sz="1800">
            <a:solidFill>
              <a:schemeClr val="bg1">
                <a:lumMod val="95000"/>
              </a:schemeClr>
            </a:solidFill>
            <a:latin typeface="Comic Sans MS" panose="030F0702030302020204" pitchFamily="66" charset="0"/>
          </a:endParaRPr>
        </a:p>
      </dgm:t>
    </dgm:pt>
    <dgm:pt modelId="{A54F7ACF-1DC5-4661-9E71-7C27D78740E5}" cxnId="{83CB5079-20E0-4E89-9B38-D8416A715EF9}" type="sibTrans">
      <dgm:prSet/>
      <dgm:spPr/>
      <dgm:t>
        <a:bodyPr/>
        <a:lstStyle/>
        <a:p>
          <a:endParaRPr lang="en-IN" sz="1800">
            <a:solidFill>
              <a:schemeClr val="bg1">
                <a:lumMod val="95000"/>
              </a:schemeClr>
            </a:solidFill>
            <a:latin typeface="Comic Sans MS" panose="030F0702030302020204" pitchFamily="66" charset="0"/>
          </a:endParaRPr>
        </a:p>
      </dgm:t>
    </dgm:pt>
    <dgm:pt modelId="{D2E82289-B61B-4929-9069-14C3E64E7328}">
      <dgm:prSet phldrT="[Text]" custT="1"/>
      <dgm:spPr/>
      <dgm:t>
        <a:bodyPr/>
        <a:lstStyle/>
        <a:p>
          <a:r>
            <a:rPr lang="en-IN" sz="1800" dirty="0">
              <a:solidFill>
                <a:schemeClr val="bg1">
                  <a:lumMod val="95000"/>
                </a:schemeClr>
              </a:solidFill>
              <a:latin typeface="Comic Sans MS" panose="030F0702030302020204" pitchFamily="66" charset="0"/>
            </a:rPr>
            <a:t>2. Data preparation</a:t>
          </a:r>
        </a:p>
      </dgm:t>
    </dgm:pt>
    <dgm:pt modelId="{06431514-F268-4412-996D-4836B5A68D90}" cxnId="{D3E8D4E2-CC44-4471-93E8-616A265B35E5}" type="parTrans">
      <dgm:prSet/>
      <dgm:spPr/>
      <dgm:t>
        <a:bodyPr/>
        <a:lstStyle/>
        <a:p>
          <a:endParaRPr lang="en-IN" sz="1800">
            <a:solidFill>
              <a:schemeClr val="bg1">
                <a:lumMod val="95000"/>
              </a:schemeClr>
            </a:solidFill>
            <a:latin typeface="Comic Sans MS" panose="030F0702030302020204" pitchFamily="66" charset="0"/>
          </a:endParaRPr>
        </a:p>
      </dgm:t>
    </dgm:pt>
    <dgm:pt modelId="{F7A32F3A-3C8A-485D-AA88-862B96A85F1B}" cxnId="{D3E8D4E2-CC44-4471-93E8-616A265B35E5}" type="sibTrans">
      <dgm:prSet/>
      <dgm:spPr/>
      <dgm:t>
        <a:bodyPr/>
        <a:lstStyle/>
        <a:p>
          <a:endParaRPr lang="en-IN" sz="1800">
            <a:solidFill>
              <a:schemeClr val="bg1">
                <a:lumMod val="95000"/>
              </a:schemeClr>
            </a:solidFill>
            <a:latin typeface="Comic Sans MS" panose="030F0702030302020204" pitchFamily="66" charset="0"/>
          </a:endParaRPr>
        </a:p>
      </dgm:t>
    </dgm:pt>
    <dgm:pt modelId="{BDD0BDF9-CA23-4937-8D47-A1C28A540FDA}">
      <dgm:prSet phldrT="[Text]" custT="1"/>
      <dgm:spPr/>
      <dgm:t>
        <a:bodyPr/>
        <a:lstStyle/>
        <a:p>
          <a:r>
            <a:rPr lang="en-IN" sz="1800" dirty="0">
              <a:solidFill>
                <a:schemeClr val="bg1">
                  <a:lumMod val="95000"/>
                </a:schemeClr>
              </a:solidFill>
              <a:latin typeface="Comic Sans MS" panose="030F0702030302020204" pitchFamily="66" charset="0"/>
            </a:rPr>
            <a:t>3. Choose a ML model</a:t>
          </a:r>
        </a:p>
      </dgm:t>
    </dgm:pt>
    <dgm:pt modelId="{CD52243A-368A-4323-8C8F-6A5A1017859B}" cxnId="{9FD93F1D-DB15-4E90-B0F7-0E301131FD8D}" type="parTrans">
      <dgm:prSet/>
      <dgm:spPr/>
      <dgm:t>
        <a:bodyPr/>
        <a:lstStyle/>
        <a:p>
          <a:endParaRPr lang="en-IN" sz="1800">
            <a:solidFill>
              <a:schemeClr val="bg1">
                <a:lumMod val="95000"/>
              </a:schemeClr>
            </a:solidFill>
            <a:latin typeface="Comic Sans MS" panose="030F0702030302020204" pitchFamily="66" charset="0"/>
          </a:endParaRPr>
        </a:p>
      </dgm:t>
    </dgm:pt>
    <dgm:pt modelId="{AB8952E6-58E6-4B6F-80EF-ADF8BA21664F}" cxnId="{9FD93F1D-DB15-4E90-B0F7-0E301131FD8D}" type="sibTrans">
      <dgm:prSet/>
      <dgm:spPr/>
      <dgm:t>
        <a:bodyPr/>
        <a:lstStyle/>
        <a:p>
          <a:endParaRPr lang="en-IN" sz="1800">
            <a:solidFill>
              <a:schemeClr val="bg1">
                <a:lumMod val="95000"/>
              </a:schemeClr>
            </a:solidFill>
            <a:latin typeface="Comic Sans MS" panose="030F0702030302020204" pitchFamily="66" charset="0"/>
          </a:endParaRPr>
        </a:p>
      </dgm:t>
    </dgm:pt>
    <dgm:pt modelId="{B1BF127C-10A3-4EDA-89AE-D12835F97EB6}">
      <dgm:prSet phldrT="[Text]" custT="1"/>
      <dgm:spPr/>
      <dgm:t>
        <a:bodyPr/>
        <a:lstStyle/>
        <a:p>
          <a:r>
            <a:rPr lang="en-IN" sz="1800" dirty="0">
              <a:solidFill>
                <a:schemeClr val="bg1">
                  <a:lumMod val="95000"/>
                </a:schemeClr>
              </a:solidFill>
              <a:latin typeface="Comic Sans MS" panose="030F0702030302020204" pitchFamily="66" charset="0"/>
            </a:rPr>
            <a:t>4. Train the model</a:t>
          </a:r>
        </a:p>
      </dgm:t>
    </dgm:pt>
    <dgm:pt modelId="{10E09D85-8559-4ED1-A48C-F99D7DEB22DB}" cxnId="{2EF40D69-D0D2-45DE-9EED-F54FC6AC4041}" type="parTrans">
      <dgm:prSet/>
      <dgm:spPr/>
      <dgm:t>
        <a:bodyPr/>
        <a:lstStyle/>
        <a:p>
          <a:endParaRPr lang="en-IN" sz="1800">
            <a:solidFill>
              <a:schemeClr val="bg1">
                <a:lumMod val="95000"/>
              </a:schemeClr>
            </a:solidFill>
            <a:latin typeface="Comic Sans MS" panose="030F0702030302020204" pitchFamily="66" charset="0"/>
          </a:endParaRPr>
        </a:p>
      </dgm:t>
    </dgm:pt>
    <dgm:pt modelId="{3286FC3A-D62F-4580-A866-5E4BEC6F2AE9}" cxnId="{2EF40D69-D0D2-45DE-9EED-F54FC6AC4041}" type="sibTrans">
      <dgm:prSet/>
      <dgm:spPr/>
      <dgm:t>
        <a:bodyPr/>
        <a:lstStyle/>
        <a:p>
          <a:endParaRPr lang="en-IN" sz="1800">
            <a:solidFill>
              <a:schemeClr val="bg1">
                <a:lumMod val="95000"/>
              </a:schemeClr>
            </a:solidFill>
            <a:latin typeface="Comic Sans MS" panose="030F0702030302020204" pitchFamily="66" charset="0"/>
          </a:endParaRPr>
        </a:p>
      </dgm:t>
    </dgm:pt>
    <dgm:pt modelId="{09895830-E3D1-4A5A-998C-A32B240A8FD3}">
      <dgm:prSet phldrT="[Text]" custT="1"/>
      <dgm:spPr/>
      <dgm:t>
        <a:bodyPr/>
        <a:lstStyle/>
        <a:p>
          <a:r>
            <a:rPr lang="en-IN" sz="1800" dirty="0">
              <a:solidFill>
                <a:schemeClr val="bg1">
                  <a:lumMod val="95000"/>
                </a:schemeClr>
              </a:solidFill>
              <a:latin typeface="Comic Sans MS" panose="030F0702030302020204" pitchFamily="66" charset="0"/>
            </a:rPr>
            <a:t>5. Evaluate the model</a:t>
          </a:r>
        </a:p>
      </dgm:t>
    </dgm:pt>
    <dgm:pt modelId="{6DA4D97E-F0ED-463D-9583-E35763D8E8E7}" cxnId="{373A8503-A6A7-4B21-A417-49DFBC433D02}" type="parTrans">
      <dgm:prSet/>
      <dgm:spPr/>
      <dgm:t>
        <a:bodyPr/>
        <a:lstStyle/>
        <a:p>
          <a:endParaRPr lang="en-IN" sz="1800">
            <a:solidFill>
              <a:schemeClr val="bg1">
                <a:lumMod val="95000"/>
              </a:schemeClr>
            </a:solidFill>
            <a:latin typeface="Comic Sans MS" panose="030F0702030302020204" pitchFamily="66" charset="0"/>
          </a:endParaRPr>
        </a:p>
      </dgm:t>
    </dgm:pt>
    <dgm:pt modelId="{4FFF9456-BDDD-46F2-9852-4AAFC6A9D46D}" cxnId="{373A8503-A6A7-4B21-A417-49DFBC433D02}" type="sibTrans">
      <dgm:prSet/>
      <dgm:spPr/>
      <dgm:t>
        <a:bodyPr/>
        <a:lstStyle/>
        <a:p>
          <a:endParaRPr lang="en-IN" sz="1800">
            <a:solidFill>
              <a:schemeClr val="bg1">
                <a:lumMod val="95000"/>
              </a:schemeClr>
            </a:solidFill>
            <a:latin typeface="Comic Sans MS" panose="030F0702030302020204" pitchFamily="66" charset="0"/>
          </a:endParaRPr>
        </a:p>
      </dgm:t>
    </dgm:pt>
    <dgm:pt modelId="{607403DB-CEC3-4DDC-A2F4-AB438043B4C1}">
      <dgm:prSet phldrT="[Text]" custT="1"/>
      <dgm:spPr/>
      <dgm:t>
        <a:bodyPr/>
        <a:lstStyle/>
        <a:p>
          <a:r>
            <a:rPr lang="en-IN" sz="1800" dirty="0">
              <a:solidFill>
                <a:schemeClr val="bg1">
                  <a:lumMod val="95000"/>
                </a:schemeClr>
              </a:solidFill>
              <a:latin typeface="Comic Sans MS" panose="030F0702030302020204" pitchFamily="66" charset="0"/>
            </a:rPr>
            <a:t>7. Make predictions</a:t>
          </a:r>
        </a:p>
      </dgm:t>
    </dgm:pt>
    <dgm:pt modelId="{B1B284A9-268D-4DD1-A8B7-92FB3797524D}" cxnId="{A04B9E17-1760-4DF5-8629-1804196585FC}" type="parTrans">
      <dgm:prSet/>
      <dgm:spPr/>
      <dgm:t>
        <a:bodyPr/>
        <a:lstStyle/>
        <a:p>
          <a:endParaRPr lang="en-IN" sz="1800">
            <a:solidFill>
              <a:schemeClr val="bg1">
                <a:lumMod val="95000"/>
              </a:schemeClr>
            </a:solidFill>
            <a:latin typeface="Comic Sans MS" panose="030F0702030302020204" pitchFamily="66" charset="0"/>
          </a:endParaRPr>
        </a:p>
      </dgm:t>
    </dgm:pt>
    <dgm:pt modelId="{8CD4BEC8-F7B0-43EA-82D1-7A0C5D4F820E}" cxnId="{A04B9E17-1760-4DF5-8629-1804196585FC}" type="sibTrans">
      <dgm:prSet/>
      <dgm:spPr/>
      <dgm:t>
        <a:bodyPr/>
        <a:lstStyle/>
        <a:p>
          <a:endParaRPr lang="en-IN" sz="1800">
            <a:solidFill>
              <a:schemeClr val="bg1">
                <a:lumMod val="95000"/>
              </a:schemeClr>
            </a:solidFill>
            <a:latin typeface="Comic Sans MS" panose="030F0702030302020204" pitchFamily="66" charset="0"/>
          </a:endParaRPr>
        </a:p>
      </dgm:t>
    </dgm:pt>
    <dgm:pt modelId="{4A1D99B0-E14F-4528-A637-018775E1AA8E}">
      <dgm:prSet phldrT="[Text]" custT="1"/>
      <dgm:spPr/>
      <dgm:t>
        <a:bodyPr/>
        <a:lstStyle/>
        <a:p>
          <a:r>
            <a:rPr lang="en-IN" sz="1800" dirty="0">
              <a:solidFill>
                <a:schemeClr val="bg1">
                  <a:lumMod val="95000"/>
                </a:schemeClr>
              </a:solidFill>
              <a:latin typeface="Comic Sans MS" panose="030F0702030302020204" pitchFamily="66" charset="0"/>
            </a:rPr>
            <a:t>6. Parameter tuning</a:t>
          </a:r>
        </a:p>
      </dgm:t>
    </dgm:pt>
    <dgm:pt modelId="{732932B5-F56E-495F-BE9A-C87B30DA6E05}" cxnId="{C0783759-32EA-4E53-8F72-F5E35B94BB5C}" type="parTrans">
      <dgm:prSet/>
      <dgm:spPr/>
      <dgm:t>
        <a:bodyPr/>
        <a:lstStyle/>
        <a:p>
          <a:endParaRPr lang="en-IN" sz="1800">
            <a:solidFill>
              <a:schemeClr val="bg1">
                <a:lumMod val="95000"/>
              </a:schemeClr>
            </a:solidFill>
            <a:latin typeface="Comic Sans MS" panose="030F0702030302020204" pitchFamily="66" charset="0"/>
          </a:endParaRPr>
        </a:p>
      </dgm:t>
    </dgm:pt>
    <dgm:pt modelId="{01F647A3-B37C-4279-ACD7-E798A8E478D3}" cxnId="{C0783759-32EA-4E53-8F72-F5E35B94BB5C}" type="sibTrans">
      <dgm:prSet/>
      <dgm:spPr/>
      <dgm:t>
        <a:bodyPr/>
        <a:lstStyle/>
        <a:p>
          <a:endParaRPr lang="en-IN" sz="1800">
            <a:solidFill>
              <a:schemeClr val="bg1">
                <a:lumMod val="95000"/>
              </a:schemeClr>
            </a:solidFill>
            <a:latin typeface="Comic Sans MS" panose="030F0702030302020204" pitchFamily="66" charset="0"/>
          </a:endParaRPr>
        </a:p>
      </dgm:t>
    </dgm:pt>
    <dgm:pt modelId="{FC8C1081-28F8-4D6D-90ED-AD6FE4E9F51F}" type="pres">
      <dgm:prSet presAssocID="{154589C4-8465-4BE8-9994-2345AF7A3C4E}" presName="rootnode" presStyleCnt="0">
        <dgm:presLayoutVars>
          <dgm:chMax/>
          <dgm:chPref/>
          <dgm:dir/>
          <dgm:animLvl val="lvl"/>
        </dgm:presLayoutVars>
      </dgm:prSet>
      <dgm:spPr/>
    </dgm:pt>
    <dgm:pt modelId="{949D874E-9AB0-4CF7-8A6C-FAD6D624B9B0}" type="pres">
      <dgm:prSet presAssocID="{73989BC7-E730-4C6F-B814-82EE6BF34A96}" presName="composite" presStyleCnt="0"/>
      <dgm:spPr/>
    </dgm:pt>
    <dgm:pt modelId="{8D37F63A-B17B-4F8D-A5D9-FCCE12EE492C}" type="pres">
      <dgm:prSet presAssocID="{73989BC7-E730-4C6F-B814-82EE6BF34A96}" presName="LShape" presStyleLbl="alignNode1" presStyleIdx="0" presStyleCnt="13"/>
      <dgm:spPr/>
    </dgm:pt>
    <dgm:pt modelId="{7907DE3C-8D09-497B-9B0A-FF8CB0AF7D0E}" type="pres">
      <dgm:prSet presAssocID="{73989BC7-E730-4C6F-B814-82EE6BF34A96}" presName="ParentText" presStyleLbl="revTx" presStyleIdx="0" presStyleCnt="7">
        <dgm:presLayoutVars>
          <dgm:chMax val="0"/>
          <dgm:chPref val="0"/>
          <dgm:bulletEnabled val="1"/>
        </dgm:presLayoutVars>
      </dgm:prSet>
      <dgm:spPr/>
    </dgm:pt>
    <dgm:pt modelId="{F15B5D98-4222-4531-B939-D54864A66513}" type="pres">
      <dgm:prSet presAssocID="{73989BC7-E730-4C6F-B814-82EE6BF34A96}" presName="Triangle" presStyleLbl="alignNode1" presStyleIdx="1" presStyleCnt="13"/>
      <dgm:spPr/>
    </dgm:pt>
    <dgm:pt modelId="{33B22793-80B6-4437-B10C-EB2ED4053AA3}" type="pres">
      <dgm:prSet presAssocID="{A54F7ACF-1DC5-4661-9E71-7C27D78740E5}" presName="sibTrans" presStyleCnt="0"/>
      <dgm:spPr/>
    </dgm:pt>
    <dgm:pt modelId="{9374E0E5-1C31-4C48-8EE9-56961CC81C06}" type="pres">
      <dgm:prSet presAssocID="{A54F7ACF-1DC5-4661-9E71-7C27D78740E5}" presName="space" presStyleCnt="0"/>
      <dgm:spPr/>
    </dgm:pt>
    <dgm:pt modelId="{74551F5A-6CE9-43BD-BCD2-46FE878C6DB9}" type="pres">
      <dgm:prSet presAssocID="{D2E82289-B61B-4929-9069-14C3E64E7328}" presName="composite" presStyleCnt="0"/>
      <dgm:spPr/>
    </dgm:pt>
    <dgm:pt modelId="{186242D4-92C2-446C-930A-D5135B86F2A9}" type="pres">
      <dgm:prSet presAssocID="{D2E82289-B61B-4929-9069-14C3E64E7328}" presName="LShape" presStyleLbl="alignNode1" presStyleIdx="2" presStyleCnt="13"/>
      <dgm:spPr/>
    </dgm:pt>
    <dgm:pt modelId="{B46C84B0-B83D-4677-BEA9-8DD2B3EADAD0}" type="pres">
      <dgm:prSet presAssocID="{D2E82289-B61B-4929-9069-14C3E64E7328}" presName="ParentText" presStyleLbl="revTx" presStyleIdx="1" presStyleCnt="7" custScaleX="111003" custLinFactNeighborX="3014" custLinFactNeighborY="1719">
        <dgm:presLayoutVars>
          <dgm:chMax val="0"/>
          <dgm:chPref val="0"/>
          <dgm:bulletEnabled val="1"/>
        </dgm:presLayoutVars>
      </dgm:prSet>
      <dgm:spPr/>
    </dgm:pt>
    <dgm:pt modelId="{BB2A9629-BD1A-409E-8251-A9B8DA5314E1}" type="pres">
      <dgm:prSet presAssocID="{D2E82289-B61B-4929-9069-14C3E64E7328}" presName="Triangle" presStyleLbl="alignNode1" presStyleIdx="3" presStyleCnt="13"/>
      <dgm:spPr/>
    </dgm:pt>
    <dgm:pt modelId="{1E0A810D-BC34-4BED-B199-8AA752DCCE28}" type="pres">
      <dgm:prSet presAssocID="{F7A32F3A-3C8A-485D-AA88-862B96A85F1B}" presName="sibTrans" presStyleCnt="0"/>
      <dgm:spPr/>
    </dgm:pt>
    <dgm:pt modelId="{E2F6776B-C1E9-413C-B342-45EDD35AB6AB}" type="pres">
      <dgm:prSet presAssocID="{F7A32F3A-3C8A-485D-AA88-862B96A85F1B}" presName="space" presStyleCnt="0"/>
      <dgm:spPr/>
    </dgm:pt>
    <dgm:pt modelId="{F66A1BC5-0EE3-476F-8FD7-E5407850E1E4}" type="pres">
      <dgm:prSet presAssocID="{BDD0BDF9-CA23-4937-8D47-A1C28A540FDA}" presName="composite" presStyleCnt="0"/>
      <dgm:spPr/>
    </dgm:pt>
    <dgm:pt modelId="{7ADC3927-3E0C-44DC-8E21-C190FBC67718}" type="pres">
      <dgm:prSet presAssocID="{BDD0BDF9-CA23-4937-8D47-A1C28A540FDA}" presName="LShape" presStyleLbl="alignNode1" presStyleIdx="4" presStyleCnt="13"/>
      <dgm:spPr>
        <a:solidFill>
          <a:srgbClr val="AC770D"/>
        </a:solidFill>
      </dgm:spPr>
    </dgm:pt>
    <dgm:pt modelId="{1E10BA9A-DEA4-4075-9A03-B4C7CA82D359}" type="pres">
      <dgm:prSet presAssocID="{BDD0BDF9-CA23-4937-8D47-A1C28A540FDA}" presName="ParentText" presStyleLbl="revTx" presStyleIdx="2" presStyleCnt="7">
        <dgm:presLayoutVars>
          <dgm:chMax val="0"/>
          <dgm:chPref val="0"/>
          <dgm:bulletEnabled val="1"/>
        </dgm:presLayoutVars>
      </dgm:prSet>
      <dgm:spPr/>
    </dgm:pt>
    <dgm:pt modelId="{9FDD1F3A-4B31-4BEF-BF85-D18724D72895}" type="pres">
      <dgm:prSet presAssocID="{BDD0BDF9-CA23-4937-8D47-A1C28A540FDA}" presName="Triangle" presStyleLbl="alignNode1" presStyleIdx="5" presStyleCnt="13"/>
      <dgm:spPr/>
    </dgm:pt>
    <dgm:pt modelId="{578FC6E0-F604-45A0-84AA-59B443429292}" type="pres">
      <dgm:prSet presAssocID="{AB8952E6-58E6-4B6F-80EF-ADF8BA21664F}" presName="sibTrans" presStyleCnt="0"/>
      <dgm:spPr/>
    </dgm:pt>
    <dgm:pt modelId="{A175D646-1BF8-49D5-9E32-A829814B35F2}" type="pres">
      <dgm:prSet presAssocID="{AB8952E6-58E6-4B6F-80EF-ADF8BA21664F}" presName="space" presStyleCnt="0"/>
      <dgm:spPr/>
    </dgm:pt>
    <dgm:pt modelId="{C5E74E59-15B2-4226-A980-7CFAD5281102}" type="pres">
      <dgm:prSet presAssocID="{B1BF127C-10A3-4EDA-89AE-D12835F97EB6}" presName="composite" presStyleCnt="0"/>
      <dgm:spPr/>
    </dgm:pt>
    <dgm:pt modelId="{A93AF2DF-A2B6-4C93-B5B5-E25BD1979074}" type="pres">
      <dgm:prSet presAssocID="{B1BF127C-10A3-4EDA-89AE-D12835F97EB6}" presName="LShape" presStyleLbl="alignNode1" presStyleIdx="6" presStyleCnt="13"/>
      <dgm:spPr/>
    </dgm:pt>
    <dgm:pt modelId="{BF6E417D-E404-41E0-B6B9-4676170C39B7}" type="pres">
      <dgm:prSet presAssocID="{B1BF127C-10A3-4EDA-89AE-D12835F97EB6}" presName="ParentText" presStyleLbl="revTx" presStyleIdx="3" presStyleCnt="7">
        <dgm:presLayoutVars>
          <dgm:chMax val="0"/>
          <dgm:chPref val="0"/>
          <dgm:bulletEnabled val="1"/>
        </dgm:presLayoutVars>
      </dgm:prSet>
      <dgm:spPr/>
    </dgm:pt>
    <dgm:pt modelId="{45CC6E95-BC83-44AE-9768-04350C55EE16}" type="pres">
      <dgm:prSet presAssocID="{B1BF127C-10A3-4EDA-89AE-D12835F97EB6}" presName="Triangle" presStyleLbl="alignNode1" presStyleIdx="7" presStyleCnt="13"/>
      <dgm:spPr/>
    </dgm:pt>
    <dgm:pt modelId="{1D2F3FD1-499C-435B-99FA-9332D54B68F7}" type="pres">
      <dgm:prSet presAssocID="{3286FC3A-D62F-4580-A866-5E4BEC6F2AE9}" presName="sibTrans" presStyleCnt="0"/>
      <dgm:spPr/>
    </dgm:pt>
    <dgm:pt modelId="{4777D5FE-5A83-4F90-AA1C-329D4B29F37A}" type="pres">
      <dgm:prSet presAssocID="{3286FC3A-D62F-4580-A866-5E4BEC6F2AE9}" presName="space" presStyleCnt="0"/>
      <dgm:spPr/>
    </dgm:pt>
    <dgm:pt modelId="{CCD829C9-A630-44A7-AC52-D6F3F38C61BD}" type="pres">
      <dgm:prSet presAssocID="{09895830-E3D1-4A5A-998C-A32B240A8FD3}" presName="composite" presStyleCnt="0"/>
      <dgm:spPr/>
    </dgm:pt>
    <dgm:pt modelId="{5FBCA329-7F76-43E7-956E-21E151A4451A}" type="pres">
      <dgm:prSet presAssocID="{09895830-E3D1-4A5A-998C-A32B240A8FD3}" presName="LShape" presStyleLbl="alignNode1" presStyleIdx="8" presStyleCnt="13"/>
      <dgm:spPr/>
    </dgm:pt>
    <dgm:pt modelId="{DB747E33-537E-454F-8C2F-F67E1FA7924D}" type="pres">
      <dgm:prSet presAssocID="{09895830-E3D1-4A5A-998C-A32B240A8FD3}" presName="ParentText" presStyleLbl="revTx" presStyleIdx="4" presStyleCnt="7">
        <dgm:presLayoutVars>
          <dgm:chMax val="0"/>
          <dgm:chPref val="0"/>
          <dgm:bulletEnabled val="1"/>
        </dgm:presLayoutVars>
      </dgm:prSet>
      <dgm:spPr/>
    </dgm:pt>
    <dgm:pt modelId="{92BDEB0D-B153-4DB4-B8B3-FC7D0362999A}" type="pres">
      <dgm:prSet presAssocID="{09895830-E3D1-4A5A-998C-A32B240A8FD3}" presName="Triangle" presStyleLbl="alignNode1" presStyleIdx="9" presStyleCnt="13"/>
      <dgm:spPr/>
    </dgm:pt>
    <dgm:pt modelId="{6CE23883-2E19-46D3-96CB-3714C0E91F47}" type="pres">
      <dgm:prSet presAssocID="{4FFF9456-BDDD-46F2-9852-4AAFC6A9D46D}" presName="sibTrans" presStyleCnt="0"/>
      <dgm:spPr/>
    </dgm:pt>
    <dgm:pt modelId="{6CF6BC80-EA22-4438-ADAF-131DEE234D6A}" type="pres">
      <dgm:prSet presAssocID="{4FFF9456-BDDD-46F2-9852-4AAFC6A9D46D}" presName="space" presStyleCnt="0"/>
      <dgm:spPr/>
    </dgm:pt>
    <dgm:pt modelId="{29614CB4-133E-4BF2-8A12-E322F45D7255}" type="pres">
      <dgm:prSet presAssocID="{4A1D99B0-E14F-4528-A637-018775E1AA8E}" presName="composite" presStyleCnt="0"/>
      <dgm:spPr/>
    </dgm:pt>
    <dgm:pt modelId="{77A6F671-42FA-4C37-9B11-2838569C8F11}" type="pres">
      <dgm:prSet presAssocID="{4A1D99B0-E14F-4528-A637-018775E1AA8E}" presName="LShape" presStyleLbl="alignNode1" presStyleIdx="10" presStyleCnt="13"/>
      <dgm:spPr/>
    </dgm:pt>
    <dgm:pt modelId="{E7836ADD-9EA4-4DF3-8502-89D894B85155}" type="pres">
      <dgm:prSet presAssocID="{4A1D99B0-E14F-4528-A637-018775E1AA8E}" presName="ParentText" presStyleLbl="revTx" presStyleIdx="5" presStyleCnt="7" custScaleX="127718" custLinFactNeighborX="11302" custLinFactNeighborY="7688">
        <dgm:presLayoutVars>
          <dgm:chMax val="0"/>
          <dgm:chPref val="0"/>
          <dgm:bulletEnabled val="1"/>
        </dgm:presLayoutVars>
      </dgm:prSet>
      <dgm:spPr/>
    </dgm:pt>
    <dgm:pt modelId="{C0A77F95-5DE9-4C11-B456-845126EAD00E}" type="pres">
      <dgm:prSet presAssocID="{4A1D99B0-E14F-4528-A637-018775E1AA8E}" presName="Triangle" presStyleLbl="alignNode1" presStyleIdx="11" presStyleCnt="13"/>
      <dgm:spPr/>
    </dgm:pt>
    <dgm:pt modelId="{3BF472EE-1D72-4D2D-82F4-86C4DE50B319}" type="pres">
      <dgm:prSet presAssocID="{01F647A3-B37C-4279-ACD7-E798A8E478D3}" presName="sibTrans" presStyleCnt="0"/>
      <dgm:spPr/>
    </dgm:pt>
    <dgm:pt modelId="{DE9E201B-FBD6-4E7A-8F3F-872324B7509B}" type="pres">
      <dgm:prSet presAssocID="{01F647A3-B37C-4279-ACD7-E798A8E478D3}" presName="space" presStyleCnt="0"/>
      <dgm:spPr/>
    </dgm:pt>
    <dgm:pt modelId="{52F34C8D-8F4D-4586-AE73-C84424CF76C9}" type="pres">
      <dgm:prSet presAssocID="{607403DB-CEC3-4DDC-A2F4-AB438043B4C1}" presName="composite" presStyleCnt="0"/>
      <dgm:spPr/>
    </dgm:pt>
    <dgm:pt modelId="{550932F6-0DC2-4311-9F7D-BEBE91AD96BC}" type="pres">
      <dgm:prSet presAssocID="{607403DB-CEC3-4DDC-A2F4-AB438043B4C1}" presName="LShape" presStyleLbl="alignNode1" presStyleIdx="12" presStyleCnt="13"/>
      <dgm:spPr/>
    </dgm:pt>
    <dgm:pt modelId="{FA604DC8-01F6-4A09-8F04-1F6B7FD34130}" type="pres">
      <dgm:prSet presAssocID="{607403DB-CEC3-4DDC-A2F4-AB438043B4C1}" presName="ParentText" presStyleLbl="revTx" presStyleIdx="6" presStyleCnt="7">
        <dgm:presLayoutVars>
          <dgm:chMax val="0"/>
          <dgm:chPref val="0"/>
          <dgm:bulletEnabled val="1"/>
        </dgm:presLayoutVars>
      </dgm:prSet>
      <dgm:spPr/>
    </dgm:pt>
  </dgm:ptLst>
  <dgm:cxnLst>
    <dgm:cxn modelId="{373A8503-A6A7-4B21-A417-49DFBC433D02}" srcId="{154589C4-8465-4BE8-9994-2345AF7A3C4E}" destId="{09895830-E3D1-4A5A-998C-A32B240A8FD3}" srcOrd="4" destOrd="0" parTransId="{6DA4D97E-F0ED-463D-9583-E35763D8E8E7}" sibTransId="{4FFF9456-BDDD-46F2-9852-4AAFC6A9D46D}"/>
    <dgm:cxn modelId="{A04B9E17-1760-4DF5-8629-1804196585FC}" srcId="{154589C4-8465-4BE8-9994-2345AF7A3C4E}" destId="{607403DB-CEC3-4DDC-A2F4-AB438043B4C1}" srcOrd="6" destOrd="0" parTransId="{B1B284A9-268D-4DD1-A8B7-92FB3797524D}" sibTransId="{8CD4BEC8-F7B0-43EA-82D1-7A0C5D4F820E}"/>
    <dgm:cxn modelId="{9FD93F1D-DB15-4E90-B0F7-0E301131FD8D}" srcId="{154589C4-8465-4BE8-9994-2345AF7A3C4E}" destId="{BDD0BDF9-CA23-4937-8D47-A1C28A540FDA}" srcOrd="2" destOrd="0" parTransId="{CD52243A-368A-4323-8C8F-6A5A1017859B}" sibTransId="{AB8952E6-58E6-4B6F-80EF-ADF8BA21664F}"/>
    <dgm:cxn modelId="{E1AC9A29-2D4E-4EB0-8F31-274F57892F3C}" type="presOf" srcId="{4A1D99B0-E14F-4528-A637-018775E1AA8E}" destId="{E7836ADD-9EA4-4DF3-8502-89D894B85155}" srcOrd="0" destOrd="0" presId="urn:microsoft.com/office/officeart/2009/3/layout/StepUpProcess#1"/>
    <dgm:cxn modelId="{3B758030-625E-4297-97B6-444D9A800FFC}" type="presOf" srcId="{154589C4-8465-4BE8-9994-2345AF7A3C4E}" destId="{FC8C1081-28F8-4D6D-90ED-AD6FE4E9F51F}" srcOrd="0" destOrd="0" presId="urn:microsoft.com/office/officeart/2009/3/layout/StepUpProcess#1"/>
    <dgm:cxn modelId="{84E2A547-9640-426E-8BC6-41F1222A33E1}" type="presOf" srcId="{BDD0BDF9-CA23-4937-8D47-A1C28A540FDA}" destId="{1E10BA9A-DEA4-4075-9A03-B4C7CA82D359}" srcOrd="0" destOrd="0" presId="urn:microsoft.com/office/officeart/2009/3/layout/StepUpProcess#1"/>
    <dgm:cxn modelId="{2EF40D69-D0D2-45DE-9EED-F54FC6AC4041}" srcId="{154589C4-8465-4BE8-9994-2345AF7A3C4E}" destId="{B1BF127C-10A3-4EDA-89AE-D12835F97EB6}" srcOrd="3" destOrd="0" parTransId="{10E09D85-8559-4ED1-A48C-F99D7DEB22DB}" sibTransId="{3286FC3A-D62F-4580-A866-5E4BEC6F2AE9}"/>
    <dgm:cxn modelId="{6BFAAC54-2E83-490D-87B4-816D954BA729}" type="presOf" srcId="{B1BF127C-10A3-4EDA-89AE-D12835F97EB6}" destId="{BF6E417D-E404-41E0-B6B9-4676170C39B7}" srcOrd="0" destOrd="0" presId="urn:microsoft.com/office/officeart/2009/3/layout/StepUpProcess#1"/>
    <dgm:cxn modelId="{7D5E7C77-7CD3-418C-B3E1-84F262251FBC}" type="presOf" srcId="{73989BC7-E730-4C6F-B814-82EE6BF34A96}" destId="{7907DE3C-8D09-497B-9B0A-FF8CB0AF7D0E}" srcOrd="0" destOrd="0" presId="urn:microsoft.com/office/officeart/2009/3/layout/StepUpProcess#1"/>
    <dgm:cxn modelId="{C0783759-32EA-4E53-8F72-F5E35B94BB5C}" srcId="{154589C4-8465-4BE8-9994-2345AF7A3C4E}" destId="{4A1D99B0-E14F-4528-A637-018775E1AA8E}" srcOrd="5" destOrd="0" parTransId="{732932B5-F56E-495F-BE9A-C87B30DA6E05}" sibTransId="{01F647A3-B37C-4279-ACD7-E798A8E478D3}"/>
    <dgm:cxn modelId="{83CB5079-20E0-4E89-9B38-D8416A715EF9}" srcId="{154589C4-8465-4BE8-9994-2345AF7A3C4E}" destId="{73989BC7-E730-4C6F-B814-82EE6BF34A96}" srcOrd="0" destOrd="0" parTransId="{66369679-B799-4757-855E-291A0AC42E5A}" sibTransId="{A54F7ACF-1DC5-4661-9E71-7C27D78740E5}"/>
    <dgm:cxn modelId="{F471E07A-7031-47B4-8470-3B9D8BE676BA}" type="presOf" srcId="{09895830-E3D1-4A5A-998C-A32B240A8FD3}" destId="{DB747E33-537E-454F-8C2F-F67E1FA7924D}" srcOrd="0" destOrd="0" presId="urn:microsoft.com/office/officeart/2009/3/layout/StepUpProcess#1"/>
    <dgm:cxn modelId="{291AA997-F91C-46C8-8DDA-298E0EF54BE5}" type="presOf" srcId="{607403DB-CEC3-4DDC-A2F4-AB438043B4C1}" destId="{FA604DC8-01F6-4A09-8F04-1F6B7FD34130}" srcOrd="0" destOrd="0" presId="urn:microsoft.com/office/officeart/2009/3/layout/StepUpProcess#1"/>
    <dgm:cxn modelId="{7824A5D7-196F-4D34-9D24-211156FF2141}" type="presOf" srcId="{D2E82289-B61B-4929-9069-14C3E64E7328}" destId="{B46C84B0-B83D-4677-BEA9-8DD2B3EADAD0}" srcOrd="0" destOrd="0" presId="urn:microsoft.com/office/officeart/2009/3/layout/StepUpProcess#1"/>
    <dgm:cxn modelId="{D3E8D4E2-CC44-4471-93E8-616A265B35E5}" srcId="{154589C4-8465-4BE8-9994-2345AF7A3C4E}" destId="{D2E82289-B61B-4929-9069-14C3E64E7328}" srcOrd="1" destOrd="0" parTransId="{06431514-F268-4412-996D-4836B5A68D90}" sibTransId="{F7A32F3A-3C8A-485D-AA88-862B96A85F1B}"/>
    <dgm:cxn modelId="{2E238168-671B-460C-B626-FA7E2EC4F056}" type="presParOf" srcId="{FC8C1081-28F8-4D6D-90ED-AD6FE4E9F51F}" destId="{949D874E-9AB0-4CF7-8A6C-FAD6D624B9B0}" srcOrd="0" destOrd="0" presId="urn:microsoft.com/office/officeart/2009/3/layout/StepUpProcess#1"/>
    <dgm:cxn modelId="{200ADA98-8D16-4379-9654-2DC143AA9D72}" type="presParOf" srcId="{949D874E-9AB0-4CF7-8A6C-FAD6D624B9B0}" destId="{8D37F63A-B17B-4F8D-A5D9-FCCE12EE492C}" srcOrd="0" destOrd="0" presId="urn:microsoft.com/office/officeart/2009/3/layout/StepUpProcess#1"/>
    <dgm:cxn modelId="{7B15194A-BD7C-4C26-B5AA-2B867FE6E546}" type="presParOf" srcId="{949D874E-9AB0-4CF7-8A6C-FAD6D624B9B0}" destId="{7907DE3C-8D09-497B-9B0A-FF8CB0AF7D0E}" srcOrd="1" destOrd="0" presId="urn:microsoft.com/office/officeart/2009/3/layout/StepUpProcess#1"/>
    <dgm:cxn modelId="{79C4A187-2F74-4626-877E-BF8682067071}" type="presParOf" srcId="{949D874E-9AB0-4CF7-8A6C-FAD6D624B9B0}" destId="{F15B5D98-4222-4531-B939-D54864A66513}" srcOrd="2" destOrd="0" presId="urn:microsoft.com/office/officeart/2009/3/layout/StepUpProcess#1"/>
    <dgm:cxn modelId="{82BE85BC-5698-4390-90C2-90E6B24CE24E}" type="presParOf" srcId="{FC8C1081-28F8-4D6D-90ED-AD6FE4E9F51F}" destId="{33B22793-80B6-4437-B10C-EB2ED4053AA3}" srcOrd="1" destOrd="0" presId="urn:microsoft.com/office/officeart/2009/3/layout/StepUpProcess#1"/>
    <dgm:cxn modelId="{618331F8-B6E0-422B-B613-422C4C66516F}" type="presParOf" srcId="{33B22793-80B6-4437-B10C-EB2ED4053AA3}" destId="{9374E0E5-1C31-4C48-8EE9-56961CC81C06}" srcOrd="0" destOrd="0" presId="urn:microsoft.com/office/officeart/2009/3/layout/StepUpProcess#1"/>
    <dgm:cxn modelId="{8B01836C-1B1A-4B9E-A553-60804481CA94}" type="presParOf" srcId="{FC8C1081-28F8-4D6D-90ED-AD6FE4E9F51F}" destId="{74551F5A-6CE9-43BD-BCD2-46FE878C6DB9}" srcOrd="2" destOrd="0" presId="urn:microsoft.com/office/officeart/2009/3/layout/StepUpProcess#1"/>
    <dgm:cxn modelId="{C2537C28-723F-4FC1-A2B7-E137F034B56E}" type="presParOf" srcId="{74551F5A-6CE9-43BD-BCD2-46FE878C6DB9}" destId="{186242D4-92C2-446C-930A-D5135B86F2A9}" srcOrd="0" destOrd="0" presId="urn:microsoft.com/office/officeart/2009/3/layout/StepUpProcess#1"/>
    <dgm:cxn modelId="{F1313E7A-1302-4133-8F94-25167BCACADB}" type="presParOf" srcId="{74551F5A-6CE9-43BD-BCD2-46FE878C6DB9}" destId="{B46C84B0-B83D-4677-BEA9-8DD2B3EADAD0}" srcOrd="1" destOrd="0" presId="urn:microsoft.com/office/officeart/2009/3/layout/StepUpProcess#1"/>
    <dgm:cxn modelId="{8D2F1427-27A4-424B-B836-D86ECA10B73C}" type="presParOf" srcId="{74551F5A-6CE9-43BD-BCD2-46FE878C6DB9}" destId="{BB2A9629-BD1A-409E-8251-A9B8DA5314E1}" srcOrd="2" destOrd="0" presId="urn:microsoft.com/office/officeart/2009/3/layout/StepUpProcess#1"/>
    <dgm:cxn modelId="{7041E243-CD1A-4631-8A0C-CE424036A6FA}" type="presParOf" srcId="{FC8C1081-28F8-4D6D-90ED-AD6FE4E9F51F}" destId="{1E0A810D-BC34-4BED-B199-8AA752DCCE28}" srcOrd="3" destOrd="0" presId="urn:microsoft.com/office/officeart/2009/3/layout/StepUpProcess#1"/>
    <dgm:cxn modelId="{FBA375D4-5411-485A-A38A-4F456617BB08}" type="presParOf" srcId="{1E0A810D-BC34-4BED-B199-8AA752DCCE28}" destId="{E2F6776B-C1E9-413C-B342-45EDD35AB6AB}" srcOrd="0" destOrd="0" presId="urn:microsoft.com/office/officeart/2009/3/layout/StepUpProcess#1"/>
    <dgm:cxn modelId="{8B66E110-F8F7-473F-8F79-C0EE8E320169}" type="presParOf" srcId="{FC8C1081-28F8-4D6D-90ED-AD6FE4E9F51F}" destId="{F66A1BC5-0EE3-476F-8FD7-E5407850E1E4}" srcOrd="4" destOrd="0" presId="urn:microsoft.com/office/officeart/2009/3/layout/StepUpProcess#1"/>
    <dgm:cxn modelId="{93C19AF5-8BCA-4024-B5C4-FF73AC165836}" type="presParOf" srcId="{F66A1BC5-0EE3-476F-8FD7-E5407850E1E4}" destId="{7ADC3927-3E0C-44DC-8E21-C190FBC67718}" srcOrd="0" destOrd="0" presId="urn:microsoft.com/office/officeart/2009/3/layout/StepUpProcess#1"/>
    <dgm:cxn modelId="{398F0110-0FB5-4EFA-810A-2CD4649202A7}" type="presParOf" srcId="{F66A1BC5-0EE3-476F-8FD7-E5407850E1E4}" destId="{1E10BA9A-DEA4-4075-9A03-B4C7CA82D359}" srcOrd="1" destOrd="0" presId="urn:microsoft.com/office/officeart/2009/3/layout/StepUpProcess#1"/>
    <dgm:cxn modelId="{A64BBD65-1978-470A-98CF-EC52AC39BC94}" type="presParOf" srcId="{F66A1BC5-0EE3-476F-8FD7-E5407850E1E4}" destId="{9FDD1F3A-4B31-4BEF-BF85-D18724D72895}" srcOrd="2" destOrd="0" presId="urn:microsoft.com/office/officeart/2009/3/layout/StepUpProcess#1"/>
    <dgm:cxn modelId="{FABD0695-8681-433A-ADEC-5F0881B38F8E}" type="presParOf" srcId="{FC8C1081-28F8-4D6D-90ED-AD6FE4E9F51F}" destId="{578FC6E0-F604-45A0-84AA-59B443429292}" srcOrd="5" destOrd="0" presId="urn:microsoft.com/office/officeart/2009/3/layout/StepUpProcess#1"/>
    <dgm:cxn modelId="{FF1D6968-55F5-49CE-A4DF-BF1AE7571AF3}" type="presParOf" srcId="{578FC6E0-F604-45A0-84AA-59B443429292}" destId="{A175D646-1BF8-49D5-9E32-A829814B35F2}" srcOrd="0" destOrd="0" presId="urn:microsoft.com/office/officeart/2009/3/layout/StepUpProcess#1"/>
    <dgm:cxn modelId="{8F25029C-54C8-4582-8E2E-9487BCD18F62}" type="presParOf" srcId="{FC8C1081-28F8-4D6D-90ED-AD6FE4E9F51F}" destId="{C5E74E59-15B2-4226-A980-7CFAD5281102}" srcOrd="6" destOrd="0" presId="urn:microsoft.com/office/officeart/2009/3/layout/StepUpProcess#1"/>
    <dgm:cxn modelId="{A3A5BA52-0EC7-4FED-9215-C404BCA977E2}" type="presParOf" srcId="{C5E74E59-15B2-4226-A980-7CFAD5281102}" destId="{A93AF2DF-A2B6-4C93-B5B5-E25BD1979074}" srcOrd="0" destOrd="0" presId="urn:microsoft.com/office/officeart/2009/3/layout/StepUpProcess#1"/>
    <dgm:cxn modelId="{BC7E28E6-EB4B-4039-A33C-25DC6E8CD288}" type="presParOf" srcId="{C5E74E59-15B2-4226-A980-7CFAD5281102}" destId="{BF6E417D-E404-41E0-B6B9-4676170C39B7}" srcOrd="1" destOrd="0" presId="urn:microsoft.com/office/officeart/2009/3/layout/StepUpProcess#1"/>
    <dgm:cxn modelId="{DA3A345B-1389-41D9-98FF-12C430340F4E}" type="presParOf" srcId="{C5E74E59-15B2-4226-A980-7CFAD5281102}" destId="{45CC6E95-BC83-44AE-9768-04350C55EE16}" srcOrd="2" destOrd="0" presId="urn:microsoft.com/office/officeart/2009/3/layout/StepUpProcess#1"/>
    <dgm:cxn modelId="{D9AA478E-A0E4-4D2F-937D-5D6AE3701572}" type="presParOf" srcId="{FC8C1081-28F8-4D6D-90ED-AD6FE4E9F51F}" destId="{1D2F3FD1-499C-435B-99FA-9332D54B68F7}" srcOrd="7" destOrd="0" presId="urn:microsoft.com/office/officeart/2009/3/layout/StepUpProcess#1"/>
    <dgm:cxn modelId="{6ACC818C-FA80-4E15-9D7E-674180C80640}" type="presParOf" srcId="{1D2F3FD1-499C-435B-99FA-9332D54B68F7}" destId="{4777D5FE-5A83-4F90-AA1C-329D4B29F37A}" srcOrd="0" destOrd="0" presId="urn:microsoft.com/office/officeart/2009/3/layout/StepUpProcess#1"/>
    <dgm:cxn modelId="{2FA78F37-16C4-48FB-8A49-232D0D29A921}" type="presParOf" srcId="{FC8C1081-28F8-4D6D-90ED-AD6FE4E9F51F}" destId="{CCD829C9-A630-44A7-AC52-D6F3F38C61BD}" srcOrd="8" destOrd="0" presId="urn:microsoft.com/office/officeart/2009/3/layout/StepUpProcess#1"/>
    <dgm:cxn modelId="{274FBC39-A523-4529-AFEA-BF610D9673B8}" type="presParOf" srcId="{CCD829C9-A630-44A7-AC52-D6F3F38C61BD}" destId="{5FBCA329-7F76-43E7-956E-21E151A4451A}" srcOrd="0" destOrd="0" presId="urn:microsoft.com/office/officeart/2009/3/layout/StepUpProcess#1"/>
    <dgm:cxn modelId="{46C9F94C-9159-451E-BE8B-B55EFBDD3517}" type="presParOf" srcId="{CCD829C9-A630-44A7-AC52-D6F3F38C61BD}" destId="{DB747E33-537E-454F-8C2F-F67E1FA7924D}" srcOrd="1" destOrd="0" presId="urn:microsoft.com/office/officeart/2009/3/layout/StepUpProcess#1"/>
    <dgm:cxn modelId="{39843B45-01AA-4D39-B573-3A3545DEB08D}" type="presParOf" srcId="{CCD829C9-A630-44A7-AC52-D6F3F38C61BD}" destId="{92BDEB0D-B153-4DB4-B8B3-FC7D0362999A}" srcOrd="2" destOrd="0" presId="urn:microsoft.com/office/officeart/2009/3/layout/StepUpProcess#1"/>
    <dgm:cxn modelId="{CB990189-75AC-4A8D-AB3B-25D80A9BCBBC}" type="presParOf" srcId="{FC8C1081-28F8-4D6D-90ED-AD6FE4E9F51F}" destId="{6CE23883-2E19-46D3-96CB-3714C0E91F47}" srcOrd="9" destOrd="0" presId="urn:microsoft.com/office/officeart/2009/3/layout/StepUpProcess#1"/>
    <dgm:cxn modelId="{10EFA159-AF52-4B70-80EF-9BAFDFD362B3}" type="presParOf" srcId="{6CE23883-2E19-46D3-96CB-3714C0E91F47}" destId="{6CF6BC80-EA22-4438-ADAF-131DEE234D6A}" srcOrd="0" destOrd="0" presId="urn:microsoft.com/office/officeart/2009/3/layout/StepUpProcess#1"/>
    <dgm:cxn modelId="{37C188FD-E76A-43B1-8293-3690E7FA7B94}" type="presParOf" srcId="{FC8C1081-28F8-4D6D-90ED-AD6FE4E9F51F}" destId="{29614CB4-133E-4BF2-8A12-E322F45D7255}" srcOrd="10" destOrd="0" presId="urn:microsoft.com/office/officeart/2009/3/layout/StepUpProcess#1"/>
    <dgm:cxn modelId="{9A72008A-0BB6-4CD8-9C6A-B3CC9B57DBEB}" type="presParOf" srcId="{29614CB4-133E-4BF2-8A12-E322F45D7255}" destId="{77A6F671-42FA-4C37-9B11-2838569C8F11}" srcOrd="0" destOrd="0" presId="urn:microsoft.com/office/officeart/2009/3/layout/StepUpProcess#1"/>
    <dgm:cxn modelId="{715B2FA2-8D00-4A4F-BCB2-87748A3906A1}" type="presParOf" srcId="{29614CB4-133E-4BF2-8A12-E322F45D7255}" destId="{E7836ADD-9EA4-4DF3-8502-89D894B85155}" srcOrd="1" destOrd="0" presId="urn:microsoft.com/office/officeart/2009/3/layout/StepUpProcess#1"/>
    <dgm:cxn modelId="{F96D9768-9B83-490C-958F-C83E11EEF287}" type="presParOf" srcId="{29614CB4-133E-4BF2-8A12-E322F45D7255}" destId="{C0A77F95-5DE9-4C11-B456-845126EAD00E}" srcOrd="2" destOrd="0" presId="urn:microsoft.com/office/officeart/2009/3/layout/StepUpProcess#1"/>
    <dgm:cxn modelId="{1EBC572B-8587-4ADE-BF9E-3A6CCCC31E7A}" type="presParOf" srcId="{FC8C1081-28F8-4D6D-90ED-AD6FE4E9F51F}" destId="{3BF472EE-1D72-4D2D-82F4-86C4DE50B319}" srcOrd="11" destOrd="0" presId="urn:microsoft.com/office/officeart/2009/3/layout/StepUpProcess#1"/>
    <dgm:cxn modelId="{DECC5D67-4185-41E5-81B6-352E44E687B5}" type="presParOf" srcId="{3BF472EE-1D72-4D2D-82F4-86C4DE50B319}" destId="{DE9E201B-FBD6-4E7A-8F3F-872324B7509B}" srcOrd="0" destOrd="0" presId="urn:microsoft.com/office/officeart/2009/3/layout/StepUpProcess#1"/>
    <dgm:cxn modelId="{C3A89951-225E-4744-B938-E5676675C09D}" type="presParOf" srcId="{FC8C1081-28F8-4D6D-90ED-AD6FE4E9F51F}" destId="{52F34C8D-8F4D-4586-AE73-C84424CF76C9}" srcOrd="12" destOrd="0" presId="urn:microsoft.com/office/officeart/2009/3/layout/StepUpProcess#1"/>
    <dgm:cxn modelId="{2054731B-D961-4B0A-BA8D-83EE15E1B696}" type="presParOf" srcId="{52F34C8D-8F4D-4586-AE73-C84424CF76C9}" destId="{550932F6-0DC2-4311-9F7D-BEBE91AD96BC}" srcOrd="0" destOrd="0" presId="urn:microsoft.com/office/officeart/2009/3/layout/StepUpProcess#1"/>
    <dgm:cxn modelId="{40A93673-1286-4E78-B379-0D67003D9FCB}" type="presParOf" srcId="{52F34C8D-8F4D-4586-AE73-C84424CF76C9}" destId="{FA604DC8-01F6-4A09-8F04-1F6B7FD34130}" srcOrd="1" destOrd="0" presId="urn:microsoft.com/office/officeart/2009/3/layout/StepUp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620261" cy="6885542"/>
        <a:chOff x="0" y="0"/>
        <a:chExt cx="10620261" cy="6885542"/>
      </a:xfrm>
      <a:scene3d>
        <a:camera prst="orthographicFront">
          <a:rot lat="0" lon="0" rev="0"/>
        </a:camera>
        <a:lightRig rig="contrasting" dir="t">
          <a:rot lat="0" lon="0" rev="7800000"/>
        </a:lightRig>
      </a:scene3d>
    </dsp:grpSpPr>
    <dsp:sp modelId="{86A40825-A713-4977-8DCE-E4C593E52520}">
      <dsp:nvSpPr>
        <dsp:cNvPr id="3" name="Oval 2"/>
        <dsp:cNvSpPr/>
      </dsp:nvSpPr>
      <dsp:spPr bwMode="white">
        <a:xfrm>
          <a:off x="0" y="2269730"/>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0"/>
            <a:satOff val="0"/>
            <a:lumOff val="0"/>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Data</a:t>
          </a:r>
        </a:p>
      </dsp:txBody>
      <dsp:txXfrm>
        <a:off x="0" y="2269730"/>
        <a:ext cx="2368057" cy="2368057"/>
      </dsp:txXfrm>
    </dsp:sp>
    <dsp:sp modelId="{B565CC30-A54E-4B8D-9ABE-A9CFFDA4FCCF}">
      <dsp:nvSpPr>
        <dsp:cNvPr id="4" name="Plus 3"/>
        <dsp:cNvSpPr/>
      </dsp:nvSpPr>
      <dsp:spPr bwMode="white">
        <a:xfrm>
          <a:off x="2560343" y="2756035"/>
          <a:ext cx="1373473" cy="1373473"/>
        </a:xfrm>
        <a:prstGeom prst="mathPlus">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0"/>
            <a:satOff val="0"/>
            <a:lumOff val="0"/>
            <a:alpha val="100000"/>
          </a:schemeClr>
        </a:fillRef>
        <a:effectRef idx="0">
          <a:scrgbClr r="0" g="0" b="0"/>
        </a:effectRef>
        <a:fontRef idx="minor">
          <a:schemeClr val="lt1"/>
        </a:fontRef>
      </dsp:style>
      <dsp:txBody>
        <a:bodyPr lIns="0" tIns="0" rIns="0" bIns="0" anchor="ctr"/>
        <a:lstStyle>
          <a:lvl1pPr algn="ctr">
            <a:defRPr sz="19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endParaRPr lang="en-IN">
            <a:latin typeface="Comic Sans MS" panose="030F0702030302020204" pitchFamily="66" charset="0"/>
          </a:endParaRPr>
        </a:p>
      </dsp:txBody>
      <dsp:txXfrm>
        <a:off x="2560343" y="2756035"/>
        <a:ext cx="1373473" cy="1373473"/>
      </dsp:txXfrm>
    </dsp:sp>
    <dsp:sp modelId="{95FBECA5-8E86-46DB-ACD6-7B64B8F8E1BA}">
      <dsp:nvSpPr>
        <dsp:cNvPr id="5" name="Oval 4"/>
        <dsp:cNvSpPr/>
      </dsp:nvSpPr>
      <dsp:spPr bwMode="white">
        <a:xfrm>
          <a:off x="4126102"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1530000"/>
            <a:satOff val="-20195"/>
            <a:lumOff val="2353"/>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Algorithm</a:t>
          </a:r>
        </a:p>
      </dsp:txBody>
      <dsp:txXfrm>
        <a:off x="4126102" y="2258743"/>
        <a:ext cx="2368057" cy="2368057"/>
      </dsp:txXfrm>
    </dsp:sp>
    <dsp:sp modelId="{8C88C967-2F01-4581-8AF8-31E2D0B0A859}">
      <dsp:nvSpPr>
        <dsp:cNvPr id="6" name="Equal 5"/>
        <dsp:cNvSpPr/>
      </dsp:nvSpPr>
      <dsp:spPr bwMode="white">
        <a:xfrm>
          <a:off x="6686445" y="2756035"/>
          <a:ext cx="1373473" cy="1373473"/>
        </a:xfrm>
        <a:prstGeom prst="mathEqual">
          <a:avLst/>
        </a:prstGeom>
        <a:scene3d>
          <a:camera prst="orthographicFront">
            <a:rot lat="0" lon="0" rev="0"/>
          </a:camera>
          <a:lightRig rig="contrasting" dir="t">
            <a:rot lat="0" lon="0" rev="7800000"/>
          </a:lightRig>
        </a:scene3d>
        <a:sp3d>
          <a:bevelT w="139700" h="139700"/>
        </a:sp3d>
      </dsp:spPr>
      <dsp:style>
        <a:lnRef idx="0">
          <a:schemeClr val="lt1"/>
        </a:lnRef>
        <a:fillRef idx="1">
          <a:schemeClr val="accent3">
            <a:hueOff val="3060000"/>
            <a:satOff val="-40391"/>
            <a:lumOff val="4706"/>
            <a:alpha val="100000"/>
          </a:schemeClr>
        </a:fillRef>
        <a:effectRef idx="0">
          <a:scrgbClr r="0" g="0" b="0"/>
        </a:effectRef>
        <a:fontRef idx="minor">
          <a:schemeClr val="lt1"/>
        </a:fontRef>
      </dsp:style>
      <dsp:txBody>
        <a:bodyPr lIns="0" tIns="0" rIns="0" bIns="0" anchor="ctr"/>
        <a:lstStyle>
          <a:lvl1pPr algn="ctr">
            <a:defRPr sz="4900"/>
          </a:lvl1pPr>
          <a:lvl2pPr marL="285750" indent="-285750" algn="ctr">
            <a:defRPr sz="3800"/>
          </a:lvl2pPr>
          <a:lvl3pPr marL="571500" indent="-285750" algn="ctr">
            <a:defRPr sz="3800"/>
          </a:lvl3pPr>
          <a:lvl4pPr marL="857250" indent="-285750" algn="ctr">
            <a:defRPr sz="3800"/>
          </a:lvl4pPr>
          <a:lvl5pPr marL="1143000" indent="-285750" algn="ctr">
            <a:defRPr sz="3800"/>
          </a:lvl5pPr>
          <a:lvl6pPr marL="1428750" indent="-285750" algn="ctr">
            <a:defRPr sz="3800"/>
          </a:lvl6pPr>
          <a:lvl7pPr marL="1714500" indent="-285750" algn="ctr">
            <a:defRPr sz="3800"/>
          </a:lvl7pPr>
          <a:lvl8pPr marL="2000250" indent="-285750" algn="ctr">
            <a:defRPr sz="3800"/>
          </a:lvl8pPr>
          <a:lvl9pPr marL="2286000" indent="-285750" algn="ctr">
            <a:defRPr sz="3800"/>
          </a:lvl9pPr>
        </a:lstStyle>
        <a:p>
          <a:pPr lvl="0">
            <a:lnSpc>
              <a:spcPct val="100000"/>
            </a:lnSpc>
            <a:spcBef>
              <a:spcPct val="0"/>
            </a:spcBef>
            <a:spcAft>
              <a:spcPct val="35000"/>
            </a:spcAft>
          </a:pPr>
          <a:endParaRPr lang="en-IN">
            <a:latin typeface="Comic Sans MS" panose="030F0702030302020204" pitchFamily="66" charset="0"/>
          </a:endParaRPr>
        </a:p>
      </dsp:txBody>
      <dsp:txXfrm>
        <a:off x="6686445" y="2756035"/>
        <a:ext cx="1373473" cy="1373473"/>
      </dsp:txXfrm>
    </dsp:sp>
    <dsp:sp modelId="{159CBDDA-A951-4835-AFF0-0B1A7A99EE37}">
      <dsp:nvSpPr>
        <dsp:cNvPr id="7" name="Oval 6"/>
        <dsp:cNvSpPr/>
      </dsp:nvSpPr>
      <dsp:spPr bwMode="white">
        <a:xfrm>
          <a:off x="8252204" y="2258743"/>
          <a:ext cx="2368057" cy="2368057"/>
        </a:xfrm>
        <a:prstGeom prst="ellipse">
          <a:avLst/>
        </a:prstGeom>
        <a:ln>
          <a:noFill/>
        </a:ln>
        <a:scene3d>
          <a:camera prst="orthographicFront">
            <a:rot lat="0" lon="0" rev="0"/>
          </a:camera>
          <a:lightRig rig="contrasting" dir="t">
            <a:rot lat="0" lon="0" rev="7800000"/>
          </a:lightRig>
        </a:scene3d>
        <a:sp3d>
          <a:bevelT w="139700" h="139700"/>
        </a:sp3d>
      </dsp:spPr>
      <dsp:style>
        <a:lnRef idx="2">
          <a:schemeClr val="lt1"/>
        </a:lnRef>
        <a:fillRef idx="1">
          <a:schemeClr val="accent3">
            <a:hueOff val="3060000"/>
            <a:satOff val="-40391"/>
            <a:lumOff val="4706"/>
            <a:alpha val="100000"/>
          </a:schemeClr>
        </a:fillRef>
        <a:effectRef idx="0">
          <a:scrgbClr r="0" g="0" b="0"/>
        </a:effectRef>
        <a:fontRef idx="minor">
          <a:schemeClr val="lt1"/>
        </a:fontRef>
      </dsp:style>
      <dsp:txBody>
        <a:bodyPr lIns="34290" tIns="34290" rIns="34290" bIns="34290" anchor="ctr"/>
        <a:lstStyle>
          <a:lvl1pPr algn="ctr">
            <a:defRPr sz="2700"/>
          </a:lvl1pPr>
          <a:lvl2pPr marL="228600" indent="-228600" algn="ctr">
            <a:defRPr sz="2100"/>
          </a:lvl2pPr>
          <a:lvl3pPr marL="457200" indent="-228600" algn="ctr">
            <a:defRPr sz="2100"/>
          </a:lvl3pPr>
          <a:lvl4pPr marL="685800" indent="-228600" algn="ctr">
            <a:defRPr sz="2100"/>
          </a:lvl4pPr>
          <a:lvl5pPr marL="914400" indent="-228600" algn="ctr">
            <a:defRPr sz="2100"/>
          </a:lvl5pPr>
          <a:lvl6pPr marL="1143000" indent="-228600" algn="ctr">
            <a:defRPr sz="2100"/>
          </a:lvl6pPr>
          <a:lvl7pPr marL="1371600" indent="-228600" algn="ctr">
            <a:defRPr sz="2100"/>
          </a:lvl7pPr>
          <a:lvl8pPr marL="1600200" indent="-228600" algn="ctr">
            <a:defRPr sz="2100"/>
          </a:lvl8pPr>
          <a:lvl9pPr marL="1828800" indent="-228600" algn="ctr">
            <a:defRPr sz="2100"/>
          </a:lvl9pPr>
        </a:lstStyle>
        <a:p>
          <a:pPr lvl="0">
            <a:lnSpc>
              <a:spcPct val="100000"/>
            </a:lnSpc>
            <a:spcBef>
              <a:spcPct val="0"/>
            </a:spcBef>
            <a:spcAft>
              <a:spcPct val="35000"/>
            </a:spcAft>
          </a:pPr>
          <a:r>
            <a:rPr lang="en-IN" dirty="0">
              <a:latin typeface="Comic Sans MS" panose="030F0702030302020204" pitchFamily="66" charset="0"/>
            </a:rPr>
            <a:t>ML Model</a:t>
          </a:r>
        </a:p>
      </dsp:txBody>
      <dsp:txXfrm>
        <a:off x="8252204" y="2258743"/>
        <a:ext cx="2368057" cy="2368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419840" cy="5673035"/>
        <a:chOff x="0" y="0"/>
        <a:chExt cx="11419840" cy="5673035"/>
      </a:xfrm>
    </dsp:grpSpPr>
    <dsp:sp modelId="{8D37F63A-B17B-4F8D-A5D9-FCCE12EE492C}">
      <dsp:nvSpPr>
        <dsp:cNvPr id="3" name="L-Shape 2"/>
        <dsp:cNvSpPr/>
      </dsp:nvSpPr>
      <dsp:spPr bwMode="white">
        <a:xfrm rot="5400000">
          <a:off x="298487" y="3303578"/>
          <a:ext cx="899088" cy="1496062"/>
        </a:xfrm>
        <a:prstGeom prst="corner">
          <a:avLst>
            <a:gd name="adj1" fmla="val 16120"/>
            <a:gd name="adj2" fmla="val 16110"/>
          </a:avLst>
        </a:prstGeom>
      </dsp:spPr>
      <dsp:style>
        <a:lnRef idx="2">
          <a:schemeClr val="accent3">
            <a:hueOff val="0"/>
            <a:satOff val="0"/>
            <a:lumOff val="0"/>
            <a:alpha val="100000"/>
          </a:schemeClr>
        </a:lnRef>
        <a:fillRef idx="1">
          <a:schemeClr val="accent3">
            <a:hueOff val="0"/>
            <a:satOff val="0"/>
            <a:lumOff val="0"/>
            <a:alpha val="100000"/>
          </a:schemeClr>
        </a:fillRef>
        <a:effectRef idx="0">
          <a:scrgbClr r="0" g="0" b="0"/>
        </a:effectRef>
        <a:fontRef idx="minor">
          <a:schemeClr val="lt1"/>
        </a:fontRef>
      </dsp:style>
      <dsp:txXfrm rot="5400000">
        <a:off x="298487" y="3303578"/>
        <a:ext cx="899088" cy="1496062"/>
      </dsp:txXfrm>
    </dsp:sp>
    <dsp:sp modelId="{7907DE3C-8D09-497B-9B0A-FF8CB0AF7D0E}">
      <dsp:nvSpPr>
        <dsp:cNvPr id="4" name="Rectangles 3"/>
        <dsp:cNvSpPr/>
      </dsp:nvSpPr>
      <dsp:spPr bwMode="white">
        <a:xfrm>
          <a:off x="148407" y="37505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1. Data collection</a:t>
          </a:r>
          <a:endParaRPr>
            <a:solidFill>
              <a:schemeClr val="tx1"/>
            </a:solidFill>
          </a:endParaRPr>
        </a:p>
      </dsp:txBody>
      <dsp:txXfrm>
        <a:off x="148407" y="3750579"/>
        <a:ext cx="1350653" cy="1183927"/>
      </dsp:txXfrm>
    </dsp:sp>
    <dsp:sp modelId="{F15B5D98-4222-4531-B939-D54864A66513}">
      <dsp:nvSpPr>
        <dsp:cNvPr id="5" name="Isosceles Triangle 4"/>
        <dsp:cNvSpPr/>
      </dsp:nvSpPr>
      <dsp:spPr bwMode="white">
        <a:xfrm>
          <a:off x="1244220" y="3193437"/>
          <a:ext cx="254840" cy="254840"/>
        </a:xfrm>
        <a:prstGeom prst="triangle">
          <a:avLst>
            <a:gd name="adj" fmla="val 100000"/>
          </a:avLst>
        </a:prstGeom>
      </dsp:spPr>
      <dsp:style>
        <a:lnRef idx="2">
          <a:schemeClr val="accent3">
            <a:hueOff val="255000"/>
            <a:satOff val="-3365"/>
            <a:lumOff val="392"/>
            <a:alpha val="100000"/>
          </a:schemeClr>
        </a:lnRef>
        <a:fillRef idx="1">
          <a:schemeClr val="accent3">
            <a:hueOff val="255000"/>
            <a:satOff val="-3365"/>
            <a:lumOff val="392"/>
            <a:alpha val="100000"/>
          </a:schemeClr>
        </a:fillRef>
        <a:effectRef idx="0">
          <a:scrgbClr r="0" g="0" b="0"/>
        </a:effectRef>
        <a:fontRef idx="minor">
          <a:schemeClr val="lt1"/>
        </a:fontRef>
      </dsp:style>
      <dsp:txXfrm>
        <a:off x="1244220" y="3193437"/>
        <a:ext cx="254840" cy="254840"/>
      </dsp:txXfrm>
    </dsp:sp>
    <dsp:sp modelId="{186242D4-92C2-446C-930A-D5135B86F2A9}">
      <dsp:nvSpPr>
        <dsp:cNvPr id="6" name="L-Shape 5"/>
        <dsp:cNvSpPr/>
      </dsp:nvSpPr>
      <dsp:spPr bwMode="white">
        <a:xfrm rot="5400000">
          <a:off x="1951950" y="2894427"/>
          <a:ext cx="899088" cy="1496062"/>
        </a:xfrm>
        <a:prstGeom prst="corner">
          <a:avLst>
            <a:gd name="adj1" fmla="val 16120"/>
            <a:gd name="adj2" fmla="val 16110"/>
          </a:avLst>
        </a:prstGeom>
      </dsp:spPr>
      <dsp:style>
        <a:lnRef idx="2">
          <a:schemeClr val="accent3">
            <a:hueOff val="510000"/>
            <a:satOff val="-6731"/>
            <a:lumOff val="784"/>
            <a:alpha val="100000"/>
          </a:schemeClr>
        </a:lnRef>
        <a:fillRef idx="1">
          <a:schemeClr val="accent3">
            <a:hueOff val="510000"/>
            <a:satOff val="-6731"/>
            <a:lumOff val="784"/>
            <a:alpha val="100000"/>
          </a:schemeClr>
        </a:fillRef>
        <a:effectRef idx="0">
          <a:scrgbClr r="0" g="0" b="0"/>
        </a:effectRef>
        <a:fontRef idx="minor">
          <a:schemeClr val="lt1"/>
        </a:fontRef>
      </dsp:style>
      <dsp:txXfrm rot="5400000">
        <a:off x="1951950" y="2894427"/>
        <a:ext cx="899088" cy="1496062"/>
      </dsp:txXfrm>
    </dsp:sp>
    <dsp:sp modelId="{B46C84B0-B83D-4677-BEA9-8DD2B3EADAD0}">
      <dsp:nvSpPr>
        <dsp:cNvPr id="7" name="Rectangles 6"/>
        <dsp:cNvSpPr/>
      </dsp:nvSpPr>
      <dsp:spPr bwMode="white">
        <a:xfrm>
          <a:off x="1838544" y="3361779"/>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2. Data preparation</a:t>
          </a:r>
          <a:endParaRPr>
            <a:solidFill>
              <a:schemeClr val="tx1"/>
            </a:solidFill>
          </a:endParaRPr>
        </a:p>
      </dsp:txBody>
      <dsp:txXfrm>
        <a:off x="1838544" y="3361779"/>
        <a:ext cx="1350653" cy="1183927"/>
      </dsp:txXfrm>
    </dsp:sp>
    <dsp:sp modelId="{BB2A9629-BD1A-409E-8251-A9B8DA5314E1}">
      <dsp:nvSpPr>
        <dsp:cNvPr id="8" name="Isosceles Triangle 7"/>
        <dsp:cNvSpPr/>
      </dsp:nvSpPr>
      <dsp:spPr bwMode="white">
        <a:xfrm>
          <a:off x="2897683" y="2784285"/>
          <a:ext cx="254840" cy="254840"/>
        </a:xfrm>
        <a:prstGeom prst="triangle">
          <a:avLst>
            <a:gd name="adj" fmla="val 100000"/>
          </a:avLst>
        </a:prstGeom>
      </dsp:spPr>
      <dsp:style>
        <a:lnRef idx="2">
          <a:schemeClr val="accent3">
            <a:hueOff val="765000"/>
            <a:satOff val="-10097"/>
            <a:lumOff val="1176"/>
            <a:alpha val="100000"/>
          </a:schemeClr>
        </a:lnRef>
        <a:fillRef idx="1">
          <a:schemeClr val="accent3">
            <a:hueOff val="765000"/>
            <a:satOff val="-10097"/>
            <a:lumOff val="1176"/>
            <a:alpha val="100000"/>
          </a:schemeClr>
        </a:fillRef>
        <a:effectRef idx="0">
          <a:scrgbClr r="0" g="0" b="0"/>
        </a:effectRef>
        <a:fontRef idx="minor">
          <a:schemeClr val="lt1"/>
        </a:fontRef>
      </dsp:style>
      <dsp:txXfrm>
        <a:off x="2897683" y="2784285"/>
        <a:ext cx="254840" cy="254840"/>
      </dsp:txXfrm>
    </dsp:sp>
    <dsp:sp modelId="{7ADC3927-3E0C-44DC-8E21-C190FBC67718}">
      <dsp:nvSpPr>
        <dsp:cNvPr id="9" name="L-Shape 8"/>
        <dsp:cNvSpPr/>
      </dsp:nvSpPr>
      <dsp:spPr bwMode="white">
        <a:xfrm rot="5400000">
          <a:off x="3605414" y="2485276"/>
          <a:ext cx="899088" cy="1496062"/>
        </a:xfrm>
        <a:prstGeom prst="corner">
          <a:avLst>
            <a:gd name="adj1" fmla="val 16120"/>
            <a:gd name="adj2" fmla="val 16110"/>
          </a:avLst>
        </a:prstGeom>
        <a:solidFill>
          <a:srgbClr val="AC770D"/>
        </a:solidFill>
      </dsp:spPr>
      <dsp:style>
        <a:lnRef idx="2">
          <a:schemeClr val="accent3">
            <a:hueOff val="1020000"/>
            <a:satOff val="-13463"/>
            <a:lumOff val="1569"/>
            <a:alpha val="100000"/>
          </a:schemeClr>
        </a:lnRef>
        <a:fillRef idx="1">
          <a:schemeClr val="accent3">
            <a:hueOff val="1020000"/>
            <a:satOff val="-13463"/>
            <a:lumOff val="1569"/>
            <a:alpha val="100000"/>
          </a:schemeClr>
        </a:fillRef>
        <a:effectRef idx="0">
          <a:scrgbClr r="0" g="0" b="0"/>
        </a:effectRef>
        <a:fontRef idx="minor">
          <a:schemeClr val="lt1"/>
        </a:fontRef>
      </dsp:style>
      <dsp:txXfrm rot="5400000">
        <a:off x="3605414" y="2485276"/>
        <a:ext cx="899088" cy="1496062"/>
      </dsp:txXfrm>
    </dsp:sp>
    <dsp:sp modelId="{1E10BA9A-DEA4-4075-9A03-B4C7CA82D359}">
      <dsp:nvSpPr>
        <dsp:cNvPr id="10" name="Rectangles 9"/>
        <dsp:cNvSpPr/>
      </dsp:nvSpPr>
      <dsp:spPr bwMode="white">
        <a:xfrm>
          <a:off x="3455334" y="2932276"/>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3. Choose a ML model</a:t>
          </a:r>
          <a:endParaRPr>
            <a:solidFill>
              <a:schemeClr val="tx1"/>
            </a:solidFill>
          </a:endParaRPr>
        </a:p>
      </dsp:txBody>
      <dsp:txXfrm>
        <a:off x="3455334" y="2932276"/>
        <a:ext cx="1350653" cy="1183927"/>
      </dsp:txXfrm>
    </dsp:sp>
    <dsp:sp modelId="{9FDD1F3A-4B31-4BEF-BF85-D18724D72895}">
      <dsp:nvSpPr>
        <dsp:cNvPr id="11" name="Isosceles Triangle 10"/>
        <dsp:cNvSpPr/>
      </dsp:nvSpPr>
      <dsp:spPr bwMode="white">
        <a:xfrm>
          <a:off x="4551147" y="2375134"/>
          <a:ext cx="254840" cy="254840"/>
        </a:xfrm>
        <a:prstGeom prst="triangle">
          <a:avLst>
            <a:gd name="adj" fmla="val 100000"/>
          </a:avLst>
        </a:prstGeom>
      </dsp:spPr>
      <dsp:style>
        <a:lnRef idx="2">
          <a:schemeClr val="accent3">
            <a:hueOff val="1275000"/>
            <a:satOff val="-16829"/>
            <a:lumOff val="1961"/>
            <a:alpha val="100000"/>
          </a:schemeClr>
        </a:lnRef>
        <a:fillRef idx="1">
          <a:schemeClr val="accent3">
            <a:hueOff val="1275000"/>
            <a:satOff val="-16829"/>
            <a:lumOff val="1961"/>
            <a:alpha val="100000"/>
          </a:schemeClr>
        </a:fillRef>
        <a:effectRef idx="0">
          <a:scrgbClr r="0" g="0" b="0"/>
        </a:effectRef>
        <a:fontRef idx="minor">
          <a:schemeClr val="lt1"/>
        </a:fontRef>
      </dsp:style>
      <dsp:txXfrm>
        <a:off x="4551147" y="2375134"/>
        <a:ext cx="254840" cy="254840"/>
      </dsp:txXfrm>
    </dsp:sp>
    <dsp:sp modelId="{A93AF2DF-A2B6-4C93-B5B5-E25BD1979074}">
      <dsp:nvSpPr>
        <dsp:cNvPr id="12" name="L-Shape 11"/>
        <dsp:cNvSpPr/>
      </dsp:nvSpPr>
      <dsp:spPr bwMode="white">
        <a:xfrm rot="5400000">
          <a:off x="5258877" y="2076125"/>
          <a:ext cx="899088" cy="1496062"/>
        </a:xfrm>
        <a:prstGeom prst="corner">
          <a:avLst>
            <a:gd name="adj1" fmla="val 16120"/>
            <a:gd name="adj2" fmla="val 16110"/>
          </a:avLst>
        </a:prstGeom>
      </dsp:spPr>
      <dsp:style>
        <a:lnRef idx="2">
          <a:schemeClr val="accent3">
            <a:hueOff val="1530000"/>
            <a:satOff val="-20195"/>
            <a:lumOff val="2353"/>
            <a:alpha val="100000"/>
          </a:schemeClr>
        </a:lnRef>
        <a:fillRef idx="1">
          <a:schemeClr val="accent3">
            <a:hueOff val="1530000"/>
            <a:satOff val="-20195"/>
            <a:lumOff val="2353"/>
            <a:alpha val="100000"/>
          </a:schemeClr>
        </a:fillRef>
        <a:effectRef idx="0">
          <a:scrgbClr r="0" g="0" b="0"/>
        </a:effectRef>
        <a:fontRef idx="minor">
          <a:schemeClr val="lt1"/>
        </a:fontRef>
      </dsp:style>
      <dsp:txXfrm rot="5400000">
        <a:off x="5258877" y="2076125"/>
        <a:ext cx="899088" cy="1496062"/>
      </dsp:txXfrm>
    </dsp:sp>
    <dsp:sp modelId="{BF6E417D-E404-41E0-B6B9-4676170C39B7}">
      <dsp:nvSpPr>
        <dsp:cNvPr id="13" name="Rectangles 12"/>
        <dsp:cNvSpPr/>
      </dsp:nvSpPr>
      <dsp:spPr bwMode="white">
        <a:xfrm>
          <a:off x="5108797" y="2523125"/>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4. Train the model</a:t>
          </a:r>
          <a:endParaRPr>
            <a:solidFill>
              <a:schemeClr val="tx1"/>
            </a:solidFill>
          </a:endParaRPr>
        </a:p>
      </dsp:txBody>
      <dsp:txXfrm>
        <a:off x="5108797" y="2523125"/>
        <a:ext cx="1350653" cy="1183927"/>
      </dsp:txXfrm>
    </dsp:sp>
    <dsp:sp modelId="{45CC6E95-BC83-44AE-9768-04350C55EE16}">
      <dsp:nvSpPr>
        <dsp:cNvPr id="14" name="Isosceles Triangle 13"/>
        <dsp:cNvSpPr/>
      </dsp:nvSpPr>
      <dsp:spPr bwMode="white">
        <a:xfrm>
          <a:off x="6204610" y="1965983"/>
          <a:ext cx="254840" cy="254840"/>
        </a:xfrm>
        <a:prstGeom prst="triangle">
          <a:avLst>
            <a:gd name="adj" fmla="val 100000"/>
          </a:avLst>
        </a:prstGeom>
      </dsp:spPr>
      <dsp:style>
        <a:lnRef idx="2">
          <a:schemeClr val="accent3">
            <a:hueOff val="1785000"/>
            <a:satOff val="-23561"/>
            <a:lumOff val="2745"/>
            <a:alpha val="100000"/>
          </a:schemeClr>
        </a:lnRef>
        <a:fillRef idx="1">
          <a:schemeClr val="accent3">
            <a:hueOff val="1785000"/>
            <a:satOff val="-23561"/>
            <a:lumOff val="2745"/>
            <a:alpha val="100000"/>
          </a:schemeClr>
        </a:fillRef>
        <a:effectRef idx="0">
          <a:scrgbClr r="0" g="0" b="0"/>
        </a:effectRef>
        <a:fontRef idx="minor">
          <a:schemeClr val="lt1"/>
        </a:fontRef>
      </dsp:style>
      <dsp:txXfrm>
        <a:off x="6204610" y="1965983"/>
        <a:ext cx="254840" cy="254840"/>
      </dsp:txXfrm>
    </dsp:sp>
    <dsp:sp modelId="{5FBCA329-7F76-43E7-956E-21E151A4451A}">
      <dsp:nvSpPr>
        <dsp:cNvPr id="15" name="L-Shape 14"/>
        <dsp:cNvSpPr/>
      </dsp:nvSpPr>
      <dsp:spPr bwMode="white">
        <a:xfrm rot="5400000">
          <a:off x="6912340" y="1666974"/>
          <a:ext cx="899088" cy="1496062"/>
        </a:xfrm>
        <a:prstGeom prst="corner">
          <a:avLst>
            <a:gd name="adj1" fmla="val 16120"/>
            <a:gd name="adj2" fmla="val 16110"/>
          </a:avLst>
        </a:prstGeom>
      </dsp:spPr>
      <dsp:style>
        <a:lnRef idx="2">
          <a:schemeClr val="accent3">
            <a:hueOff val="2040000"/>
            <a:satOff val="-26927"/>
            <a:lumOff val="3137"/>
            <a:alpha val="100000"/>
          </a:schemeClr>
        </a:lnRef>
        <a:fillRef idx="1">
          <a:schemeClr val="accent3">
            <a:hueOff val="2040000"/>
            <a:satOff val="-26927"/>
            <a:lumOff val="3137"/>
            <a:alpha val="100000"/>
          </a:schemeClr>
        </a:fillRef>
        <a:effectRef idx="0">
          <a:scrgbClr r="0" g="0" b="0"/>
        </a:effectRef>
        <a:fontRef idx="minor">
          <a:schemeClr val="lt1"/>
        </a:fontRef>
      </dsp:style>
      <dsp:txXfrm rot="5400000">
        <a:off x="6912340" y="1666974"/>
        <a:ext cx="899088" cy="1496062"/>
      </dsp:txXfrm>
    </dsp:sp>
    <dsp:sp modelId="{DB747E33-537E-454F-8C2F-F67E1FA7924D}">
      <dsp:nvSpPr>
        <dsp:cNvPr id="16" name="Rectangles 15"/>
        <dsp:cNvSpPr/>
      </dsp:nvSpPr>
      <dsp:spPr bwMode="white">
        <a:xfrm>
          <a:off x="6762260" y="2113974"/>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5. Evaluate the model</a:t>
          </a:r>
          <a:endParaRPr>
            <a:solidFill>
              <a:schemeClr val="tx1"/>
            </a:solidFill>
          </a:endParaRPr>
        </a:p>
      </dsp:txBody>
      <dsp:txXfrm>
        <a:off x="6762260" y="2113974"/>
        <a:ext cx="1350653" cy="1183927"/>
      </dsp:txXfrm>
    </dsp:sp>
    <dsp:sp modelId="{92BDEB0D-B153-4DB4-B8B3-FC7D0362999A}">
      <dsp:nvSpPr>
        <dsp:cNvPr id="17" name="Isosceles Triangle 16"/>
        <dsp:cNvSpPr/>
      </dsp:nvSpPr>
      <dsp:spPr bwMode="white">
        <a:xfrm>
          <a:off x="7858073" y="1556832"/>
          <a:ext cx="254840" cy="254840"/>
        </a:xfrm>
        <a:prstGeom prst="triangle">
          <a:avLst>
            <a:gd name="adj" fmla="val 100000"/>
          </a:avLst>
        </a:prstGeom>
      </dsp:spPr>
      <dsp:style>
        <a:lnRef idx="2">
          <a:schemeClr val="accent3">
            <a:hueOff val="2295000"/>
            <a:satOff val="-30293"/>
            <a:lumOff val="3529"/>
            <a:alpha val="100000"/>
          </a:schemeClr>
        </a:lnRef>
        <a:fillRef idx="1">
          <a:schemeClr val="accent3">
            <a:hueOff val="2295000"/>
            <a:satOff val="-30293"/>
            <a:lumOff val="3529"/>
            <a:alpha val="100000"/>
          </a:schemeClr>
        </a:fillRef>
        <a:effectRef idx="0">
          <a:scrgbClr r="0" g="0" b="0"/>
        </a:effectRef>
        <a:fontRef idx="minor">
          <a:schemeClr val="lt1"/>
        </a:fontRef>
      </dsp:style>
      <dsp:txXfrm>
        <a:off x="7858073" y="1556832"/>
        <a:ext cx="254840" cy="254840"/>
      </dsp:txXfrm>
    </dsp:sp>
    <dsp:sp modelId="{77A6F671-42FA-4C37-9B11-2838569C8F11}">
      <dsp:nvSpPr>
        <dsp:cNvPr id="18" name="L-Shape 17"/>
        <dsp:cNvSpPr/>
      </dsp:nvSpPr>
      <dsp:spPr bwMode="white">
        <a:xfrm rot="5400000">
          <a:off x="8565804" y="1257823"/>
          <a:ext cx="899088" cy="1496062"/>
        </a:xfrm>
        <a:prstGeom prst="corner">
          <a:avLst>
            <a:gd name="adj1" fmla="val 16120"/>
            <a:gd name="adj2" fmla="val 16110"/>
          </a:avLst>
        </a:prstGeom>
      </dsp:spPr>
      <dsp:style>
        <a:lnRef idx="2">
          <a:schemeClr val="accent3">
            <a:hueOff val="2550000"/>
            <a:satOff val="-33659"/>
            <a:lumOff val="3922"/>
            <a:alpha val="100000"/>
          </a:schemeClr>
        </a:lnRef>
        <a:fillRef idx="1">
          <a:schemeClr val="accent3">
            <a:hueOff val="2550000"/>
            <a:satOff val="-33659"/>
            <a:lumOff val="3922"/>
            <a:alpha val="100000"/>
          </a:schemeClr>
        </a:fillRef>
        <a:effectRef idx="0">
          <a:scrgbClr r="0" g="0" b="0"/>
        </a:effectRef>
        <a:fontRef idx="minor">
          <a:schemeClr val="lt1"/>
        </a:fontRef>
      </dsp:style>
      <dsp:txXfrm rot="5400000">
        <a:off x="8565804" y="1257823"/>
        <a:ext cx="899088" cy="1496062"/>
      </dsp:txXfrm>
    </dsp:sp>
    <dsp:sp modelId="{E7836ADD-9EA4-4DF3-8502-89D894B85155}">
      <dsp:nvSpPr>
        <dsp:cNvPr id="19" name="Rectangles 18"/>
        <dsp:cNvSpPr/>
      </dsp:nvSpPr>
      <dsp:spPr bwMode="white">
        <a:xfrm>
          <a:off x="8535245" y="1795843"/>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6. Parameter tuning</a:t>
          </a:r>
          <a:endParaRPr>
            <a:solidFill>
              <a:schemeClr val="tx1"/>
            </a:solidFill>
          </a:endParaRPr>
        </a:p>
      </dsp:txBody>
      <dsp:txXfrm>
        <a:off x="8535245" y="1795843"/>
        <a:ext cx="1350653" cy="1183927"/>
      </dsp:txXfrm>
    </dsp:sp>
    <dsp:sp modelId="{C0A77F95-5DE9-4C11-B456-845126EAD00E}">
      <dsp:nvSpPr>
        <dsp:cNvPr id="20" name="Isosceles Triangle 19"/>
        <dsp:cNvSpPr/>
      </dsp:nvSpPr>
      <dsp:spPr bwMode="white">
        <a:xfrm>
          <a:off x="9511536" y="1147681"/>
          <a:ext cx="254840" cy="254840"/>
        </a:xfrm>
        <a:prstGeom prst="triangle">
          <a:avLst>
            <a:gd name="adj" fmla="val 100000"/>
          </a:avLst>
        </a:prstGeom>
      </dsp:spPr>
      <dsp:style>
        <a:lnRef idx="2">
          <a:schemeClr val="accent3">
            <a:hueOff val="2805000"/>
            <a:satOff val="-37025"/>
            <a:lumOff val="4314"/>
            <a:alpha val="100000"/>
          </a:schemeClr>
        </a:lnRef>
        <a:fillRef idx="1">
          <a:schemeClr val="accent3">
            <a:hueOff val="2805000"/>
            <a:satOff val="-37025"/>
            <a:lumOff val="4314"/>
            <a:alpha val="100000"/>
          </a:schemeClr>
        </a:fillRef>
        <a:effectRef idx="0">
          <a:scrgbClr r="0" g="0" b="0"/>
        </a:effectRef>
        <a:fontRef idx="minor">
          <a:schemeClr val="lt1"/>
        </a:fontRef>
      </dsp:style>
      <dsp:txXfrm>
        <a:off x="9511536" y="1147681"/>
        <a:ext cx="254840" cy="254840"/>
      </dsp:txXfrm>
    </dsp:sp>
    <dsp:sp modelId="{550932F6-0DC2-4311-9F7D-BEBE91AD96BC}">
      <dsp:nvSpPr>
        <dsp:cNvPr id="21" name="L-Shape 20"/>
        <dsp:cNvSpPr/>
      </dsp:nvSpPr>
      <dsp:spPr bwMode="white">
        <a:xfrm rot="5400000">
          <a:off x="10219267" y="848672"/>
          <a:ext cx="899088" cy="1496062"/>
        </a:xfrm>
        <a:prstGeom prst="corner">
          <a:avLst>
            <a:gd name="adj1" fmla="val 16120"/>
            <a:gd name="adj2" fmla="val 16110"/>
          </a:avLst>
        </a:prstGeom>
      </dsp:spPr>
      <dsp:style>
        <a:lnRef idx="2">
          <a:schemeClr val="accent3">
            <a:hueOff val="3060000"/>
            <a:satOff val="-40391"/>
            <a:lumOff val="4706"/>
            <a:alpha val="100000"/>
          </a:schemeClr>
        </a:lnRef>
        <a:fillRef idx="1">
          <a:schemeClr val="accent3">
            <a:hueOff val="3060000"/>
            <a:satOff val="-40391"/>
            <a:lumOff val="4706"/>
            <a:alpha val="100000"/>
          </a:schemeClr>
        </a:fillRef>
        <a:effectRef idx="0">
          <a:scrgbClr r="0" g="0" b="0"/>
        </a:effectRef>
        <a:fontRef idx="minor">
          <a:schemeClr val="lt1"/>
        </a:fontRef>
      </dsp:style>
      <dsp:txXfrm rot="5400000">
        <a:off x="10219267" y="848672"/>
        <a:ext cx="899088" cy="1496062"/>
      </dsp:txXfrm>
    </dsp:sp>
    <dsp:sp modelId="{FA604DC8-01F6-4A09-8F04-1F6B7FD34130}">
      <dsp:nvSpPr>
        <dsp:cNvPr id="22" name="Rectangles 21"/>
        <dsp:cNvSpPr/>
      </dsp:nvSpPr>
      <dsp:spPr bwMode="white">
        <a:xfrm>
          <a:off x="10069187" y="1295672"/>
          <a:ext cx="1350653" cy="1183927"/>
        </a:xfrm>
        <a:prstGeom prst="rect">
          <a:avLst/>
        </a:prstGeom>
      </dsp:spPr>
      <dsp:style>
        <a:lnRef idx="0">
          <a:schemeClr val="dk1">
            <a:alpha val="0"/>
          </a:schemeClr>
        </a:lnRef>
        <a:fillRef idx="0">
          <a:schemeClr val="lt1">
            <a:alpha val="0"/>
          </a:schemeClr>
        </a:fillRef>
        <a:effectRef idx="0">
          <a:scrgbClr r="0" g="0" b="0"/>
        </a:effectRef>
        <a:fontRef idx="minor"/>
      </dsp:style>
      <dsp:txBody>
        <a:bodyPr lIns="68580" tIns="68580" rIns="68580" bIns="6858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IN" sz="1800" dirty="0">
              <a:solidFill>
                <a:schemeClr val="bg1">
                  <a:lumMod val="95000"/>
                </a:schemeClr>
              </a:solidFill>
              <a:latin typeface="Comic Sans MS" panose="030F0702030302020204" pitchFamily="66" charset="0"/>
            </a:rPr>
            <a:t>7. Make predictions</a:t>
          </a:r>
          <a:endParaRPr>
            <a:solidFill>
              <a:schemeClr val="tx1"/>
            </a:solidFill>
          </a:endParaRPr>
        </a:p>
      </dsp:txBody>
      <dsp:txXfrm>
        <a:off x="10069187" y="1295672"/>
        <a:ext cx="1350653" cy="118392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2A279-0833-481D-8C56-F67FD0AC6C50}"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587DA83-5663-4C9C-B9AA-0B40A3DAFF81}"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0976" y="347869"/>
            <a:ext cx="6003695" cy="44229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34975" y="720090"/>
            <a:ext cx="10297795" cy="4097020"/>
          </a:xfrm>
          <a:prstGeom prst="rect">
            <a:avLst/>
          </a:prstGeom>
        </p:spPr>
        <p:txBody>
          <a:bodyPr wrap="square">
            <a:spAutoFit/>
          </a:bodyPr>
          <a:p>
            <a:pPr marL="0" indent="0">
              <a:lnSpc>
                <a:spcPct val="95000"/>
              </a:lnSpc>
              <a:spcAft>
                <a:spcPct val="60000"/>
              </a:spcAft>
            </a:pPr>
            <a:r>
              <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rPr>
              <a:t>2. Big Data</a:t>
            </a:r>
            <a:endParaRPr sz="2600" b="1" i="0">
              <a:solidFill>
                <a:srgbClr val="FF0000"/>
              </a:solidFill>
              <a:effectLst>
                <a:outerShdw blurRad="38100" dist="38100" dir="2700000" algn="tl">
                  <a:srgbClr val="000000">
                    <a:alpha val="43137"/>
                  </a:srgbClr>
                </a:outerShdw>
              </a:effectLst>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With technology and the ever-increasing use of the web, it is estimated that every second 1.7MB of data is generated by every person on the planet Earth. Therefore, analyzing and learning from data is of utmost importance.</a:t>
            </a: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spcAft>
                <a:spcPct val="0"/>
              </a:spcAft>
            </a:pPr>
            <a:r>
              <a:rPr sz="1600" b="0" i="0">
                <a:solidFill>
                  <a:srgbClr val="383838"/>
                </a:solidFill>
                <a:latin typeface="Arial" panose="020B0604020202020204" pitchFamily="34" charset="0"/>
                <a:ea typeface="Inter"/>
                <a:cs typeface="Arial" panose="020B0604020202020204" pitchFamily="34" charset="0"/>
              </a:rPr>
              <a:t>Deep Learning is seen as a rocket whose fuel is data.</a:t>
            </a:r>
            <a:endParaRPr sz="16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endParaRPr sz="2200" b="0" i="0">
              <a:solidFill>
                <a:srgbClr val="383838"/>
              </a:solidFill>
              <a:latin typeface="Arial" panose="020B0604020202020204" pitchFamily="34" charset="0"/>
              <a:ea typeface="Inter"/>
              <a:cs typeface="Arial" panose="020B0604020202020204" pitchFamily="34" charset="0"/>
            </a:endParaRPr>
          </a:p>
          <a:p>
            <a:pPr marL="0" indent="0">
              <a:lnSpc>
                <a:spcPct val="95000"/>
              </a:lnSpc>
            </a:pPr>
            <a:r>
              <a:rPr sz="2200" b="0" i="0">
                <a:solidFill>
                  <a:srgbClr val="383838"/>
                </a:solidFill>
                <a:latin typeface="Arial" panose="020B0604020202020204" pitchFamily="34" charset="0"/>
                <a:ea typeface="Inter"/>
                <a:cs typeface="Arial" panose="020B0604020202020204" pitchFamily="34" charset="0"/>
              </a:rPr>
              <a:t>The accuracy of ML models stops increasing with an increasing amount of data after a point while the accuracy of the DL model keeps on increasing with increasing data.</a:t>
            </a:r>
            <a:endParaRPr sz="2200" b="0" i="0">
              <a:solidFill>
                <a:srgbClr val="383838"/>
              </a:solidFill>
              <a:latin typeface="Arial" panose="020B0604020202020204" pitchFamily="34" charset="0"/>
              <a:ea typeface="Inter"/>
              <a:cs typeface="Arial" panose="020B0604020202020204" pitchFamily="34" charset="0"/>
            </a:endParaRPr>
          </a:p>
        </p:txBody>
      </p:sp>
      <p:sp>
        <p:nvSpPr>
          <p:cNvPr id="3" name="Text Box 2"/>
          <p:cNvSpPr txBox="1"/>
          <p:nvPr/>
        </p:nvSpPr>
        <p:spPr>
          <a:xfrm>
            <a:off x="225425" y="5782310"/>
            <a:ext cx="11646535" cy="645160"/>
          </a:xfrm>
          <a:prstGeom prst="rect">
            <a:avLst/>
          </a:prstGeom>
          <a:noFill/>
        </p:spPr>
        <p:txBody>
          <a:bodyPr wrap="square" rtlCol="0" anchor="t">
            <a:spAutoFit/>
          </a:bodyPr>
          <a:p>
            <a:r>
              <a:rPr lang="en-US" altLang="en-US"/>
              <a:t>https://shahilansari.medium.com/machine-learning-vs-deep-learning-vs-artificial-intelligence-ml-vs-dl-vs-ai-3f95dfa7ef87 </a:t>
            </a:r>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59)"/>
          <p:cNvPicPr>
            <a:picLocks noChangeAspect="1"/>
          </p:cNvPicPr>
          <p:nvPr/>
        </p:nvPicPr>
        <p:blipFill>
          <a:blip r:embed="rId1"/>
          <a:srcRect l="28000" t="20572" r="29469" b="4300"/>
          <a:stretch>
            <a:fillRect/>
          </a:stretch>
        </p:blipFill>
        <p:spPr>
          <a:xfrm>
            <a:off x="25400" y="0"/>
            <a:ext cx="8190230" cy="67240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70510" y="598805"/>
            <a:ext cx="8881745" cy="3674110"/>
          </a:xfrm>
          <a:prstGeom prst="rect">
            <a:avLst/>
          </a:prstGeom>
          <a:noFill/>
        </p:spPr>
        <p:txBody>
          <a:bodyPr wrap="square" rtlCol="0">
            <a:noAutofit/>
          </a:bodyPr>
          <a:p>
            <a:r>
              <a:rPr lang="en-US" b="1"/>
              <a:t>what is ai ml, dl </a:t>
            </a:r>
            <a:endParaRPr lang="en-US" b="1"/>
          </a:p>
          <a:p>
            <a:r>
              <a:rPr lang="en-US" b="1"/>
              <a:t>and where data analyst and data scientist stand</a:t>
            </a:r>
            <a:endParaRPr lang="en-US" b="1"/>
          </a:p>
          <a:p>
            <a:r>
              <a:rPr lang="en-US" b="1"/>
              <a:t>what is deep learning</a:t>
            </a:r>
            <a:endParaRPr lang="en-US" b="1"/>
          </a:p>
          <a:p>
            <a:pPr indent="457200"/>
            <a:r>
              <a:rPr lang="en-US"/>
              <a:t>Artificial neural network</a:t>
            </a:r>
            <a:endParaRPr lang="en-US"/>
          </a:p>
          <a:p>
            <a:pPr indent="0"/>
            <a:r>
              <a:rPr lang="en-US" b="1"/>
              <a:t>why deep learning is so popular?</a:t>
            </a:r>
            <a:endParaRPr lang="en-US" b="1"/>
          </a:p>
          <a:p>
            <a:pPr indent="457200"/>
            <a:r>
              <a:rPr lang="en-US"/>
              <a:t>IN dl pass all types of data(image, video,audio,text)</a:t>
            </a:r>
            <a:endParaRPr lang="en-US"/>
          </a:p>
          <a:p>
            <a:pPr indent="457200"/>
            <a:r>
              <a:rPr lang="en-US"/>
              <a:t>NO feature engineering needed(automatic feacture extraction</a:t>
            </a:r>
            <a:endParaRPr lang="en-US"/>
          </a:p>
          <a:p>
            <a:pPr indent="457200"/>
            <a:r>
              <a:rPr lang="en-US"/>
              <a:t>scale of data DL accuracy improve but in ML not </a:t>
            </a:r>
            <a:endParaRPr lang="en-US"/>
          </a:p>
          <a:p>
            <a:pPr indent="457200"/>
            <a:r>
              <a:rPr lang="en-US"/>
              <a:t>DL is use in many domain </a:t>
            </a:r>
            <a:endParaRPr lang="en-US"/>
          </a:p>
          <a:p>
            <a:pPr indent="0"/>
            <a:r>
              <a:rPr lang="en-US" b="1"/>
              <a:t>how DL works? </a:t>
            </a:r>
            <a:endParaRPr lang="en-US" b="1"/>
          </a:p>
          <a:p>
            <a:pPr indent="457200"/>
            <a:r>
              <a:rPr lang="en-US"/>
              <a:t>help of neural network.(what is NN) </a:t>
            </a:r>
            <a:r>
              <a:rPr lang="en-US" altLang="en-US"/>
              <a:t>BIOLOGICAL NEURON:</a:t>
            </a:r>
            <a:endParaRPr lang="en-US" altLang="en-US"/>
          </a:p>
          <a:p>
            <a:pPr indent="457200"/>
            <a:r>
              <a:rPr lang="en-US" altLang="en-US"/>
              <a:t>https://drive.google.com/drive/folders/1N2tu1WR0PpU5TmE_-_PxkzmUv3A62ABv</a:t>
            </a:r>
            <a:endParaRPr lang="en-US" altLang="en-US"/>
          </a:p>
          <a:p>
            <a:pPr marL="457200" lvl="1" indent="457200"/>
            <a:r>
              <a:rPr lang="en-US"/>
              <a:t>basic unit of NN is Perceptron.(what is Perceptron) </a:t>
            </a:r>
            <a:r>
              <a:rPr lang="en-US" altLang="en-US"/>
              <a:t>Simples ANN Architecture.</a:t>
            </a:r>
            <a:endParaRPr lang="en-US" altLang="en-US"/>
          </a:p>
          <a:p>
            <a:pPr marL="457200" lvl="1" indent="457200"/>
            <a:endParaRPr lang="en-US" altLang="en-US"/>
          </a:p>
          <a:p>
            <a:pPr marL="457200" lvl="1" indent="457200"/>
            <a:endParaRPr lang="en-US"/>
          </a:p>
          <a:p>
            <a:pPr indent="0"/>
            <a:endParaRPr lang="en-US"/>
          </a:p>
          <a:p>
            <a:pPr indent="0"/>
            <a:r>
              <a:rPr lang="en-US"/>
              <a:t>Framework --&gt; keras, tensorflow, pytorch, mxnet etc</a:t>
            </a:r>
            <a:endParaRPr lang="en-US"/>
          </a:p>
          <a:p>
            <a:pPr indent="0"/>
            <a:endParaRPr lang="en-US"/>
          </a:p>
        </p:txBody>
      </p:sp>
      <p:graphicFrame>
        <p:nvGraphicFramePr>
          <p:cNvPr id="3" name="Object 2">
            <a:hlinkClick r:id="" action="ppaction://ole?verb="/>
          </p:cNvPr>
          <p:cNvGraphicFramePr>
            <a:graphicFrameLocks noChangeAspect="1"/>
          </p:cNvGraphicFramePr>
          <p:nvPr/>
        </p:nvGraphicFramePr>
        <p:xfrm>
          <a:off x="6095365" y="3428365"/>
          <a:ext cx="635" cy="635"/>
        </p:xfrm>
        <a:graphic>
          <a:graphicData uri="http://schemas.openxmlformats.org/presentationml/2006/ole">
            <mc:AlternateContent xmlns:mc="http://schemas.openxmlformats.org/markup-compatibility/2006">
              <mc:Choice xmlns:v="urn:schemas-microsoft-com:vml" Requires="v">
                <p:oleObj spid="_x0000_s1025" name="" r:id="rId1" imgW="0" imgH="0" progId="Acrobat.Document.DC">
                  <p:embed/>
                </p:oleObj>
              </mc:Choice>
              <mc:Fallback>
                <p:oleObj name="" r:id="rId1" imgW="0" imgH="0" progId="Acrobat.Document.DC">
                  <p:embed/>
                  <p:pic>
                    <p:nvPicPr>
                      <p:cNvPr id="0" name="Picture 1024"/>
                      <p:cNvPicPr/>
                      <p:nvPr/>
                    </p:nvPicPr>
                    <p:blipFill>
                      <a:blip/>
                      <a:stretch>
                        <a:fillRect/>
                      </a:stretch>
                    </p:blipFill>
                    <p:spPr>
                      <a:xfrm>
                        <a:off x="6095365" y="3428365"/>
                        <a:ext cx="635" cy="635"/>
                      </a:xfrm>
                      <a:prstGeom prst="rect">
                        <a:avLst/>
                      </a:prstGeom>
                    </p:spPr>
                  </p:pic>
                </p:oleObj>
              </mc:Fallback>
            </mc:AlternateContent>
          </a:graphicData>
        </a:graphic>
      </p:graphicFrame>
      <p:pic>
        <p:nvPicPr>
          <p:cNvPr id="4" name="Picture 3"/>
          <p:cNvPicPr/>
          <p:nvPr/>
        </p:nvPicPr>
        <p:blipFill>
          <a:blip r:embed="rId2"/>
          <a:stretch>
            <a:fillRect/>
          </a:stretch>
        </p:blipFill>
        <p:spPr>
          <a:xfrm>
            <a:off x="6205220" y="0"/>
            <a:ext cx="5783580" cy="3053080"/>
          </a:xfrm>
          <a:prstGeom prst="rect">
            <a:avLst/>
          </a:prstGeom>
        </p:spPr>
      </p:pic>
      <p:sp>
        <p:nvSpPr>
          <p:cNvPr id="5" name="Text Box 4"/>
          <p:cNvSpPr txBox="1"/>
          <p:nvPr/>
        </p:nvSpPr>
        <p:spPr>
          <a:xfrm>
            <a:off x="270510" y="5815330"/>
            <a:ext cx="11207750" cy="368300"/>
          </a:xfrm>
          <a:prstGeom prst="rect">
            <a:avLst/>
          </a:prstGeom>
          <a:noFill/>
        </p:spPr>
        <p:txBody>
          <a:bodyPr wrap="square" rtlCol="0" anchor="t">
            <a:spAutoFit/>
          </a:bodyPr>
          <a:p>
            <a:r>
              <a:rPr lang="en-US" altLang="en-US"/>
              <a:t>https://medium.com/towards-data-science/what-the-hell-is-perceptron-626217814f53</a:t>
            </a:r>
            <a:endParaRPr lang="en-US"/>
          </a:p>
        </p:txBody>
      </p:sp>
      <p:sp>
        <p:nvSpPr>
          <p:cNvPr id="6" name="Text Box 5"/>
          <p:cNvSpPr txBox="1"/>
          <p:nvPr/>
        </p:nvSpPr>
        <p:spPr>
          <a:xfrm>
            <a:off x="8879205" y="2769870"/>
            <a:ext cx="3610610" cy="2306955"/>
          </a:xfrm>
          <a:prstGeom prst="rect">
            <a:avLst/>
          </a:prstGeom>
          <a:noFill/>
        </p:spPr>
        <p:txBody>
          <a:bodyPr wrap="square" rtlCol="0" anchor="t">
            <a:spAutoFit/>
          </a:bodyPr>
          <a:p>
            <a:r>
              <a:rPr lang="en-US" altLang="en-US"/>
              <a:t>Preceptron Consists of :</a:t>
            </a:r>
            <a:endParaRPr lang="en-US" altLang="en-US"/>
          </a:p>
          <a:p>
            <a:r>
              <a:rPr lang="en-US" altLang="en-US"/>
              <a:t>i) 1 input layer</a:t>
            </a:r>
            <a:endParaRPr lang="en-US" altLang="en-US"/>
          </a:p>
          <a:p>
            <a:r>
              <a:rPr lang="en-US" altLang="en-US"/>
              <a:t>ii) 1 output layer (output node)</a:t>
            </a:r>
            <a:endParaRPr lang="en-US" altLang="en-US"/>
          </a:p>
          <a:p>
            <a:r>
              <a:rPr lang="en-US" altLang="en-US"/>
              <a:t>iii) No hidden layers</a:t>
            </a:r>
            <a:endParaRPr lang="en-US" altLang="en-US"/>
          </a:p>
          <a:p>
            <a:r>
              <a:rPr lang="en-US" altLang="en-US"/>
              <a:t>iv) Weights</a:t>
            </a:r>
            <a:endParaRPr lang="en-US" altLang="en-US"/>
          </a:p>
          <a:p>
            <a:r>
              <a:rPr lang="en-US" altLang="en-US"/>
              <a:t>v) Bias</a:t>
            </a:r>
            <a:endParaRPr lang="en-US" altLang="en-US"/>
          </a:p>
          <a:p>
            <a:r>
              <a:rPr lang="en-US" altLang="en-US"/>
              <a:t>vi) Summation Function</a:t>
            </a:r>
            <a:endParaRPr lang="en-US" altLang="en-US"/>
          </a:p>
          <a:p>
            <a:r>
              <a:rPr lang="en-US" altLang="en-US"/>
              <a:t>vii) Activation Function</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endParaRPr lang="en-IN" dirty="0"/>
          </a:p>
        </p:txBody>
      </p:sp>
      <p:sp>
        <p:nvSpPr>
          <p:cNvPr id="3" name="Content Placeholder 2"/>
          <p:cNvSpPr>
            <a:spLocks noGrp="1"/>
          </p:cNvSpPr>
          <p:nvPr>
            <p:ph idx="1"/>
          </p:nvPr>
        </p:nvSpPr>
        <p:spPr/>
        <p:txBody>
          <a:bodyPr/>
          <a:lstStyle/>
          <a:p>
            <a:pPr algn="l" fontAlgn="base"/>
            <a:r>
              <a:rPr lang="en-US" b="1" i="0" dirty="0">
                <a:effectLst/>
                <a:latin typeface="inherit"/>
              </a:rPr>
              <a:t>Machine learning</a:t>
            </a:r>
            <a:endParaRPr lang="en-US" b="1" i="0" dirty="0">
              <a:effectLst/>
              <a:latin typeface="gg sans"/>
            </a:endParaRPr>
          </a:p>
          <a:p>
            <a:r>
              <a:rPr lang="en-US" b="0" i="0" dirty="0">
                <a:effectLst/>
                <a:latin typeface="gg sans"/>
              </a:rPr>
              <a:t>Machine learning uses artificial intelligence to enable machines to learn and predict outcomes more accurately without being explicitly programmed to do so. This makes them more similar to humans. The machine learning models continuously learns and improves its performance with the use of necessary data.</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785869" y="-13771"/>
          <a:ext cx="10620261" cy="688554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Diagram 3"/>
          <p:cNvGraphicFramePr/>
          <p:nvPr/>
        </p:nvGraphicFramePr>
        <p:xfrm>
          <a:off x="635000" y="787400"/>
          <a:ext cx="11419840" cy="567303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5" name="Flowchart: Document 4"/>
          <p:cNvSpPr/>
          <p:nvPr/>
        </p:nvSpPr>
        <p:spPr>
          <a:xfrm>
            <a:off x="137160" y="147320"/>
            <a:ext cx="5130800" cy="2839720"/>
          </a:xfrm>
          <a:prstGeom prst="flowChartDocument">
            <a:avLst/>
          </a:prstGeom>
          <a:solidFill>
            <a:srgbClr val="333F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6600" dirty="0">
                <a:latin typeface="Comic Sans MS" panose="030F0702030302020204" pitchFamily="66" charset="0"/>
              </a:rPr>
              <a:t>Steps in ML</a:t>
            </a:r>
            <a:endParaRPr lang="en-IN" sz="6600" dirty="0">
              <a:latin typeface="Comic Sans MS" panose="030F0702030302020204" pitchFamily="66"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p:cNvSpPr>
            <a:spLocks noChangeAspect="1" noChangeArrowheads="1"/>
          </p:cNvSpPr>
          <p:nvPr/>
        </p:nvSpPr>
        <p:spPr bwMode="auto">
          <a:xfrm>
            <a:off x="5943600" y="3276600"/>
            <a:ext cx="3769360" cy="37693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5" name="AutoShape 8"/>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TextBox 6"/>
          <p:cNvSpPr txBox="1"/>
          <p:nvPr/>
        </p:nvSpPr>
        <p:spPr>
          <a:xfrm>
            <a:off x="3048000" y="3340854"/>
            <a:ext cx="6096000" cy="369332"/>
          </a:xfrm>
          <a:prstGeom prst="rect">
            <a:avLst/>
          </a:prstGeom>
          <a:noFill/>
        </p:spPr>
        <p:txBody>
          <a:bodyPr wrap="square">
            <a:spAutoFit/>
          </a:bodyPr>
          <a:lstStyle/>
          <a:p>
            <a:endParaRPr lang="en-IN" dirty="0"/>
          </a:p>
        </p:txBody>
      </p:sp>
      <p:sp>
        <p:nvSpPr>
          <p:cNvPr id="10"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1" name="AutoShape 11" descr="Types of Machine Learning Models"/>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3"/>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extLst>
              <a:ext uri="{28A0092B-C50C-407E-A947-70E740481C1C}">
                <a14:useLocalDpi xmlns:a14="http://schemas.microsoft.com/office/drawing/2010/main" val="0"/>
              </a:ext>
            </a:extLst>
          </a:blip>
          <a:srcRect b="6476"/>
          <a:stretch>
            <a:fillRect/>
          </a:stretch>
        </p:blipFill>
        <p:spPr>
          <a:xfrm>
            <a:off x="3647694" y="1"/>
            <a:ext cx="4896612" cy="6309360"/>
          </a:xfrm>
          <a:prstGeom prst="rect">
            <a:avLst/>
          </a:prstGeom>
        </p:spPr>
      </p:pic>
      <p:sp>
        <p:nvSpPr>
          <p:cNvPr id="17" name="TextBox 16"/>
          <p:cNvSpPr txBox="1"/>
          <p:nvPr/>
        </p:nvSpPr>
        <p:spPr>
          <a:xfrm>
            <a:off x="8910320" y="5109032"/>
            <a:ext cx="3281680" cy="1200329"/>
          </a:xfrm>
          <a:prstGeom prst="rect">
            <a:avLst/>
          </a:prstGeom>
          <a:noFill/>
        </p:spPr>
        <p:txBody>
          <a:bodyPr wrap="square">
            <a:spAutoFit/>
          </a:bodyPr>
          <a:lstStyle/>
          <a:p>
            <a:r>
              <a:rPr lang="en-IN" dirty="0"/>
              <a:t>https://pythonnumericalmethods.studentorg.berkeley.edu/notebooks/chapter25.01-Concept-of-Machine-Learning.html</a:t>
            </a:r>
            <a:endParaRPr lang="en-IN" dirty="0"/>
          </a:p>
        </p:txBody>
      </p:sp>
      <p:sp>
        <p:nvSpPr>
          <p:cNvPr id="18" name="AutoShape 17"/>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6833" y="203200"/>
            <a:ext cx="7532944" cy="2690337"/>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3" y="3051628"/>
            <a:ext cx="6925377" cy="247334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descr="Screenshot (247)"/>
          <p:cNvPicPr>
            <a:picLocks noChangeAspect="1"/>
          </p:cNvPicPr>
          <p:nvPr/>
        </p:nvPicPr>
        <p:blipFill>
          <a:blip r:embed="rId1"/>
          <a:srcRect l="21734" t="14241" r="27016" b="15574"/>
          <a:stretch>
            <a:fillRect/>
          </a:stretch>
        </p:blipFill>
        <p:spPr>
          <a:xfrm>
            <a:off x="0" y="0"/>
            <a:ext cx="8839835" cy="68097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05130" y="73025"/>
            <a:ext cx="4064000" cy="1753235"/>
          </a:xfrm>
          <a:prstGeom prst="rect">
            <a:avLst/>
          </a:prstGeom>
          <a:noFill/>
        </p:spPr>
        <p:txBody>
          <a:bodyPr wrap="square" rtlCol="0">
            <a:spAutoFit/>
          </a:bodyPr>
          <a:p>
            <a:pPr marL="342900" indent="-342900">
              <a:buAutoNum type="arabicPeriod"/>
            </a:pPr>
            <a:r>
              <a:rPr lang="en-US"/>
              <a:t>Definations of Deep learning</a:t>
            </a:r>
            <a:endParaRPr lang="en-US"/>
          </a:p>
          <a:p>
            <a:pPr marL="342900" indent="-342900">
              <a:buAutoNum type="arabicPeriod"/>
            </a:pPr>
            <a:r>
              <a:rPr lang="en-US"/>
              <a:t>AI vs DL vs ML </a:t>
            </a:r>
            <a:endParaRPr lang="en-US"/>
          </a:p>
          <a:p>
            <a:pPr marL="342900" indent="-342900">
              <a:buAutoNum type="arabicPeriod"/>
            </a:pPr>
            <a:r>
              <a:rPr lang="en-US"/>
              <a:t>usecase</a:t>
            </a:r>
            <a:endParaRPr lang="en-US"/>
          </a:p>
          <a:p>
            <a:pPr marL="342900" indent="-342900">
              <a:buAutoNum type="arabicPeriod"/>
            </a:pPr>
            <a:endParaRPr lang="en-US"/>
          </a:p>
          <a:p>
            <a:pPr marL="342900" indent="-342900">
              <a:buAutoNum type="arabicPeriod"/>
            </a:pPr>
            <a:endParaRPr lang="en-US"/>
          </a:p>
          <a:p>
            <a:endParaRPr lang="en-US"/>
          </a:p>
        </p:txBody>
      </p:sp>
      <p:sp>
        <p:nvSpPr>
          <p:cNvPr id="3" name="Text Box 2"/>
          <p:cNvSpPr txBox="1"/>
          <p:nvPr/>
        </p:nvSpPr>
        <p:spPr>
          <a:xfrm>
            <a:off x="405130" y="1078230"/>
            <a:ext cx="10074910" cy="953135"/>
          </a:xfrm>
          <a:prstGeom prst="rect">
            <a:avLst/>
          </a:prstGeom>
        </p:spPr>
        <p:txBody>
          <a:bodyPr wrap="square">
            <a:spAutoFit/>
          </a:bodyPr>
          <a:p>
            <a:pPr marL="0" indent="0"/>
            <a:r>
              <a:rPr sz="2000" b="1" i="0">
                <a:solidFill>
                  <a:srgbClr val="FF0000"/>
                </a:solidFill>
                <a:effectLst>
                  <a:outerShdw blurRad="38100" dist="38100" dir="2700000" algn="tl">
                    <a:srgbClr val="000000">
                      <a:alpha val="43137"/>
                    </a:srgbClr>
                  </a:outerShdw>
                </a:effectLst>
                <a:latin typeface="Inter"/>
                <a:ea typeface="Inter"/>
              </a:rPr>
              <a:t>AI </a:t>
            </a:r>
            <a:r>
              <a:rPr b="0" i="0">
                <a:solidFill>
                  <a:srgbClr val="383838"/>
                </a:solidFill>
                <a:latin typeface="Inter"/>
                <a:ea typeface="Inter"/>
              </a:rPr>
              <a:t>is a broader term that describes the capability of the machine to learn and solve problems just like humans. In other words, AI refers to the replication of humans, how it thinks, works and functions.</a:t>
            </a:r>
            <a:endParaRPr b="0" i="0">
              <a:solidFill>
                <a:srgbClr val="383838"/>
              </a:solidFill>
              <a:latin typeface="Inter"/>
              <a:ea typeface="Inter"/>
            </a:endParaRPr>
          </a:p>
        </p:txBody>
      </p:sp>
      <p:sp>
        <p:nvSpPr>
          <p:cNvPr id="4" name="Text Box 3"/>
          <p:cNvSpPr txBox="1"/>
          <p:nvPr/>
        </p:nvSpPr>
        <p:spPr>
          <a:xfrm>
            <a:off x="405130" y="2037080"/>
            <a:ext cx="11229340" cy="922020"/>
          </a:xfrm>
          <a:prstGeom prst="rect">
            <a:avLst/>
          </a:prstGeom>
        </p:spPr>
        <p:txBody>
          <a:bodyPr wrap="square">
            <a:spAutoFit/>
          </a:bodyPr>
          <a:p>
            <a:pPr marL="0" indent="0"/>
            <a:r>
              <a:rPr b="0" i="0">
                <a:solidFill>
                  <a:srgbClr val="383838"/>
                </a:solidFill>
                <a:latin typeface="Inter"/>
                <a:ea typeface="Inter"/>
              </a:rPr>
              <a:t>There are two ways of incorporating intelligence in artificial things i.e., to achieve artificial intelligence. One is through machine learning and another is through deep learning. That means DL and ML are ways of achieving AI.</a:t>
            </a:r>
            <a:endParaRPr b="0" i="0">
              <a:solidFill>
                <a:srgbClr val="383838"/>
              </a:solidFill>
              <a:latin typeface="Inter"/>
              <a:ea typeface="Inter"/>
            </a:endParaRPr>
          </a:p>
        </p:txBody>
      </p:sp>
      <p:sp>
        <p:nvSpPr>
          <p:cNvPr id="5" name="Text Box 4"/>
          <p:cNvSpPr txBox="1"/>
          <p:nvPr/>
        </p:nvSpPr>
        <p:spPr>
          <a:xfrm>
            <a:off x="405765" y="2982595"/>
            <a:ext cx="11228070" cy="1076325"/>
          </a:xfrm>
          <a:prstGeom prst="rect">
            <a:avLst/>
          </a:prstGeom>
        </p:spPr>
        <p:txBody>
          <a:bodyPr wrap="square">
            <a:spAutoFit/>
          </a:bodyPr>
          <a:p>
            <a:pPr marL="0" indent="0"/>
            <a:r>
              <a:rPr sz="2400" b="1" i="0">
                <a:solidFill>
                  <a:srgbClr val="FF0000"/>
                </a:solidFill>
                <a:effectLst>
                  <a:outerShdw blurRad="38100" dist="38100" dir="2700000" algn="tl">
                    <a:srgbClr val="000000">
                      <a:alpha val="43137"/>
                    </a:srgbClr>
                  </a:outerShdw>
                </a:effectLst>
                <a:latin typeface="Inter"/>
                <a:ea typeface="Inter"/>
              </a:rPr>
              <a:t>ML</a:t>
            </a:r>
            <a:r>
              <a:rPr sz="2000" b="0" i="0">
                <a:solidFill>
                  <a:srgbClr val="383838"/>
                </a:solidFill>
                <a:latin typeface="Inter"/>
                <a:ea typeface="Inter"/>
              </a:rPr>
              <a:t> comprises algorithms for accomplishing different types of tasks such as classification, regression, or clustering. The accuracy of algorithms increases with an increase in data.</a:t>
            </a:r>
            <a:endParaRPr sz="2000" b="0" i="0">
              <a:solidFill>
                <a:srgbClr val="383838"/>
              </a:solidFill>
              <a:latin typeface="Inter"/>
              <a:ea typeface="Inter"/>
            </a:endParaRPr>
          </a:p>
        </p:txBody>
      </p:sp>
      <p:sp>
        <p:nvSpPr>
          <p:cNvPr id="6" name="Text Box 5"/>
          <p:cNvSpPr txBox="1"/>
          <p:nvPr/>
        </p:nvSpPr>
        <p:spPr>
          <a:xfrm>
            <a:off x="405765" y="4081780"/>
            <a:ext cx="10974070" cy="1014730"/>
          </a:xfrm>
          <a:prstGeom prst="rect">
            <a:avLst/>
          </a:prstGeom>
        </p:spPr>
        <p:txBody>
          <a:bodyPr wrap="square">
            <a:spAutoFit/>
          </a:bodyPr>
          <a:p>
            <a:pPr marL="0" indent="0"/>
            <a:r>
              <a:rPr sz="2000" b="0" i="0">
                <a:solidFill>
                  <a:srgbClr val="383838"/>
                </a:solidFill>
                <a:latin typeface="Inter"/>
                <a:ea typeface="Inter"/>
              </a:rPr>
              <a:t>“Difference between the predicted and actual value is computed using loss-function or objective function. Therefore, defining the objective/loss function is the gist of ML model.”</a:t>
            </a:r>
            <a:endParaRPr sz="2000" b="0" i="0">
              <a:solidFill>
                <a:srgbClr val="383838"/>
              </a:solidFill>
              <a:latin typeface="Inter"/>
              <a:ea typeface="Inter"/>
            </a:endParaRPr>
          </a:p>
        </p:txBody>
      </p:sp>
      <p:sp>
        <p:nvSpPr>
          <p:cNvPr id="7" name="Text Box 6"/>
          <p:cNvSpPr txBox="1"/>
          <p:nvPr/>
        </p:nvSpPr>
        <p:spPr>
          <a:xfrm>
            <a:off x="504825" y="5182870"/>
            <a:ext cx="10875010" cy="1014730"/>
          </a:xfrm>
          <a:prstGeom prst="rect">
            <a:avLst/>
          </a:prstGeom>
        </p:spPr>
        <p:txBody>
          <a:bodyPr wrap="square">
            <a:spAutoFit/>
          </a:bodyPr>
          <a:p>
            <a:pPr marL="0" indent="0"/>
            <a:r>
              <a:rPr sz="2000" b="0" i="0">
                <a:solidFill>
                  <a:srgbClr val="383838"/>
                </a:solidFill>
                <a:latin typeface="Inter"/>
                <a:ea typeface="Inter"/>
              </a:rPr>
              <a:t>This is one of the reasons for the misconception that ML and DL are the same. However, the DL model is based on artificial neural networks which have the capability of solving tasks which ML is unable to solve.</a:t>
            </a:r>
            <a:endParaRPr sz="2000" b="0" i="0">
              <a:solidFill>
                <a:srgbClr val="383838"/>
              </a:solidFill>
              <a:latin typeface="Inter"/>
              <a:ea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87350" y="303848"/>
            <a:ext cx="5080000" cy="398780"/>
          </a:xfrm>
          <a:prstGeom prst="rect">
            <a:avLst/>
          </a:prstGeom>
        </p:spPr>
        <p:txBody>
          <a:bodyPr>
            <a:spAutoFit/>
          </a:bodyPr>
          <a:p>
            <a:pPr marL="0" indent="0">
              <a:spcAft>
                <a:spcPct val="60000"/>
              </a:spcAft>
            </a:pPr>
            <a:r>
              <a:rPr sz="2000" b="1" i="0">
                <a:solidFill>
                  <a:srgbClr val="FF0000"/>
                </a:solidFill>
                <a:effectLst>
                  <a:outerShdw blurRad="38100" dist="38100" dir="2700000" algn="tl">
                    <a:srgbClr val="000000">
                      <a:alpha val="43137"/>
                    </a:srgbClr>
                  </a:outerShdw>
                </a:effectLst>
                <a:latin typeface="Inter"/>
                <a:ea typeface="Inter"/>
              </a:rPr>
              <a:t>Advantages of DL over ML</a:t>
            </a:r>
            <a:endParaRPr sz="2000" b="1" i="0">
              <a:solidFill>
                <a:srgbClr val="FF0000"/>
              </a:solidFill>
              <a:effectLst>
                <a:outerShdw blurRad="38100" dist="38100" dir="2700000" algn="tl">
                  <a:srgbClr val="000000">
                    <a:alpha val="43137"/>
                  </a:srgbClr>
                </a:outerShdw>
              </a:effectLst>
              <a:latin typeface="Inter"/>
              <a:ea typeface="Inter"/>
            </a:endParaRPr>
          </a:p>
        </p:txBody>
      </p:sp>
      <p:sp>
        <p:nvSpPr>
          <p:cNvPr id="3" name="Text Box 2"/>
          <p:cNvSpPr txBox="1"/>
          <p:nvPr/>
        </p:nvSpPr>
        <p:spPr>
          <a:xfrm>
            <a:off x="363855" y="861060"/>
            <a:ext cx="11463655" cy="5502275"/>
          </a:xfrm>
          <a:prstGeom prst="rect">
            <a:avLst/>
          </a:prstGeom>
        </p:spPr>
        <p:txBody>
          <a:bodyPr wrap="square">
            <a:spAutoFit/>
          </a:bodyPr>
          <a:p>
            <a:pPr marL="0" indent="0">
              <a:lnSpc>
                <a:spcPct val="94000"/>
              </a:lnSpc>
              <a:spcAft>
                <a:spcPct val="60000"/>
              </a:spcAft>
            </a:pPr>
            <a:r>
              <a:rPr sz="2000" b="1" i="0">
                <a:solidFill>
                  <a:srgbClr val="383838"/>
                </a:solidFill>
                <a:latin typeface="Arial" panose="020B0604020202020204" pitchFamily="34" charset="0"/>
                <a:ea typeface="Inter"/>
                <a:cs typeface="Arial" panose="020B0604020202020204" pitchFamily="34" charset="0"/>
              </a:rPr>
              <a:t>1. Feature Extraction</a:t>
            </a:r>
            <a:endParaRPr sz="2000" b="1"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1" i="0">
                <a:solidFill>
                  <a:srgbClr val="383838"/>
                </a:solidFill>
                <a:latin typeface="Arial" panose="020B0604020202020204" pitchFamily="34" charset="0"/>
                <a:ea typeface="Inter"/>
                <a:cs typeface="Arial" panose="020B0604020202020204" pitchFamily="34" charset="0"/>
              </a:rPr>
              <a:t>Machine learning algorithms</a:t>
            </a:r>
            <a:r>
              <a:rPr sz="2000" b="0" i="0">
                <a:solidFill>
                  <a:srgbClr val="383838"/>
                </a:solidFill>
                <a:latin typeface="Arial" panose="020B0604020202020204" pitchFamily="34" charset="0"/>
                <a:ea typeface="Inter"/>
                <a:cs typeface="Arial" panose="020B0604020202020204" pitchFamily="34" charset="0"/>
              </a:rPr>
              <a:t> such as Naive Bayes, Logistic Regression, SVM, etc., are termed as “flat algorithms”. By flat, we mean, these algorithms require pre-processing phase (known as </a:t>
            </a:r>
            <a:r>
              <a:rPr sz="2000" b="1" i="1">
                <a:solidFill>
                  <a:srgbClr val="383838"/>
                </a:solidFill>
                <a:latin typeface="Arial" panose="020B0604020202020204" pitchFamily="34" charset="0"/>
                <a:ea typeface="Inter"/>
                <a:cs typeface="Arial" panose="020B0604020202020204" pitchFamily="34" charset="0"/>
              </a:rPr>
              <a:t>Feature Extraction</a:t>
            </a:r>
            <a:r>
              <a:rPr sz="2000" b="0" i="1">
                <a:solidFill>
                  <a:srgbClr val="383838"/>
                </a:solidFill>
                <a:latin typeface="Arial" panose="020B0604020202020204" pitchFamily="34" charset="0"/>
                <a:ea typeface="Inter"/>
                <a:cs typeface="Arial" panose="020B0604020202020204" pitchFamily="34" charset="0"/>
              </a:rPr>
              <a:t> </a:t>
            </a:r>
            <a:r>
              <a:rPr sz="2000" b="0" i="0">
                <a:solidFill>
                  <a:srgbClr val="383838"/>
                </a:solidFill>
                <a:latin typeface="Arial" panose="020B0604020202020204" pitchFamily="34" charset="0"/>
                <a:ea typeface="Inter"/>
                <a:cs typeface="Arial" panose="020B0604020202020204" pitchFamily="34" charset="0"/>
              </a:rPr>
              <a:t>which is quite complicated and computationally expensive) before been applied to data such as images, text, CSV. For instance, if we want to determine whether a particular image is of a cat or dog using the ML model. We have to manually extract features from the image such as size, color, shape, etc., and then give these features to the ML model to identify whether the image is of a dog or cat.</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However, </a:t>
            </a:r>
            <a:r>
              <a:rPr sz="2000" b="1" i="0">
                <a:solidFill>
                  <a:srgbClr val="383838"/>
                </a:solidFill>
                <a:latin typeface="Arial" panose="020B0604020202020204" pitchFamily="34" charset="0"/>
                <a:ea typeface="Inter"/>
                <a:cs typeface="Arial" panose="020B0604020202020204" pitchFamily="34" charset="0"/>
              </a:rPr>
              <a:t>DL models do not any feature extraction pre-processing step</a:t>
            </a:r>
            <a:r>
              <a:rPr sz="2000" b="0" i="0">
                <a:solidFill>
                  <a:srgbClr val="383838"/>
                </a:solidFill>
                <a:latin typeface="Arial" panose="020B0604020202020204" pitchFamily="34" charset="0"/>
                <a:ea typeface="Inter"/>
                <a:cs typeface="Arial" panose="020B0604020202020204" pitchFamily="34" charset="0"/>
              </a:rPr>
              <a:t> and are capable of classifying data into different classes and categories themselves. That is, in the case of identification of cat or dog in the image, we do not need to extract features from the image and give it to the DL model. But, the image can be given as the direct input to the DL model whose job is then to classify it without human intervention.</a:t>
            </a: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endParaRPr sz="2000" b="0" i="0">
              <a:solidFill>
                <a:srgbClr val="383838"/>
              </a:solidFill>
              <a:latin typeface="Arial" panose="020B0604020202020204" pitchFamily="34" charset="0"/>
              <a:ea typeface="Inter"/>
              <a:cs typeface="Arial" panose="020B0604020202020204" pitchFamily="34" charset="0"/>
            </a:endParaRPr>
          </a:p>
          <a:p>
            <a:pPr marL="0" indent="0">
              <a:lnSpc>
                <a:spcPct val="94000"/>
              </a:lnSpc>
            </a:pPr>
            <a:r>
              <a:rPr sz="2000" b="0" i="0">
                <a:solidFill>
                  <a:srgbClr val="383838"/>
                </a:solidFill>
                <a:latin typeface="Arial" panose="020B0604020202020204" pitchFamily="34" charset="0"/>
                <a:ea typeface="Inter"/>
                <a:cs typeface="Arial" panose="020B0604020202020204" pitchFamily="34" charset="0"/>
              </a:rPr>
              <a:t>Raw Data is given to DL model. Pre-processed data is given to ML model.</a:t>
            </a:r>
            <a:endParaRPr sz="2000" b="0" i="0">
              <a:solidFill>
                <a:srgbClr val="383838"/>
              </a:solidFill>
              <a:latin typeface="Arial" panose="020B0604020202020204" pitchFamily="34" charset="0"/>
              <a:ea typeface="Inter"/>
              <a:cs typeface="Arial" panose="020B0604020202020204" pitchFamily="34" charset="0"/>
            </a:endParaRPr>
          </a:p>
        </p:txBody>
      </p:sp>
    </p:spTree>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datastoreItem>
</file>

<file path=customXml/itemProps2.xml><?xml version="1.0" encoding="utf-8"?>
<ds:datastoreItem xmlns:ds="http://schemas.openxmlformats.org/officeDocument/2006/customXml" ds:itemID="{19DAD249-BF80-48EF-9AFB-36A11BCDC2CE}">
  <ds:schemaRefs/>
</ds:datastoreItem>
</file>

<file path=customXml/itemProps3.xml><?xml version="1.0" encoding="utf-8"?>
<ds:datastoreItem xmlns:ds="http://schemas.openxmlformats.org/officeDocument/2006/customXml" ds:itemID="{C5A59D56-2157-4202-9D02-F44E447A241D}">
  <ds:schemaRefs/>
</ds:datastoreItem>
</file>

<file path=docProps/app.xml><?xml version="1.0" encoding="utf-8"?>
<Properties xmlns="http://schemas.openxmlformats.org/officeDocument/2006/extended-properties" xmlns:vt="http://schemas.openxmlformats.org/officeDocument/2006/docPropsVTypes">
  <Template>{C1F586F6-F4D7-452B-886A-E9A4E37E0B18}tf56160789_win32</Template>
  <TotalTime>0</TotalTime>
  <Words>4047</Words>
  <Application>WPS Presentation</Application>
  <PresentationFormat>Widescreen</PresentationFormat>
  <Paragraphs>78</Paragraphs>
  <Slides>12</Slides>
  <Notes>0</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12</vt:i4>
      </vt:variant>
    </vt:vector>
  </HeadingPairs>
  <TitlesOfParts>
    <vt:vector size="27" baseType="lpstr">
      <vt:lpstr>Arial</vt:lpstr>
      <vt:lpstr>SimSun</vt:lpstr>
      <vt:lpstr>Wingdings</vt:lpstr>
      <vt:lpstr>Calibri</vt:lpstr>
      <vt:lpstr>inherit</vt:lpstr>
      <vt:lpstr>Segoe Print</vt:lpstr>
      <vt:lpstr>gg sans</vt:lpstr>
      <vt:lpstr>Comic Sans MS</vt:lpstr>
      <vt:lpstr>Inter</vt:lpstr>
      <vt:lpstr>Microsoft YaHei</vt:lpstr>
      <vt:lpstr>Arial Unicode MS</vt:lpstr>
      <vt:lpstr>Bookman Old Style</vt:lpstr>
      <vt:lpstr>Franklin Gothic Book</vt:lpstr>
      <vt:lpstr>Custom</vt:lpstr>
      <vt:lpstr>Acrobat.Document.DC</vt:lpstr>
      <vt:lpstr>PowerPoint 演示文稿</vt:lpstr>
      <vt:lpstr>ML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shahil md</dc:creator>
  <cp:lastModifiedBy>Sahil</cp:lastModifiedBy>
  <cp:revision>39</cp:revision>
  <dcterms:created xsi:type="dcterms:W3CDTF">2024-09-27T03:26:00Z</dcterms:created>
  <dcterms:modified xsi:type="dcterms:W3CDTF">2025-02-07T11:29:15Z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45ED318A333445159C54A9B1854A53CF_12</vt:lpwstr>
  </property>
  <property fmtid="{D5CDD505-2E9C-101B-9397-08002B2CF9AE}" pid="4" name="KSOProductBuildVer">
    <vt:lpwstr>1033-12.2.0.19805</vt:lpwstr>
  </property>
</Properties>
</file>

<file path=docProps/thumbnail.jpeg>
</file>